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1"/>
  </p:notesMasterIdLst>
  <p:sldIdLst>
    <p:sldId id="300" r:id="rId3"/>
    <p:sldId id="312" r:id="rId4"/>
    <p:sldId id="293" r:id="rId5"/>
    <p:sldId id="297" r:id="rId6"/>
    <p:sldId id="307" r:id="rId7"/>
    <p:sldId id="308" r:id="rId8"/>
    <p:sldId id="311" r:id="rId9"/>
    <p:sldId id="31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son, Kirsten (Stoller)" initials="C(" lastIdx="1" clrIdx="0">
    <p:extLst>
      <p:ext uri="{19B8F6BF-5375-455C-9EA6-DF929625EA0E}">
        <p15:presenceInfo xmlns:p15="http://schemas.microsoft.com/office/powerpoint/2012/main" userId="S::kirsten.carson@cengage.com::a19936ac-bab5-4700-bece-35bc59aaab1e" providerId="AD"/>
      </p:ext>
    </p:extLst>
  </p:cmAuthor>
  <p:cmAuthor id="2" name="Carson, Kirsten (Stoller)" initials="CK("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0"/>
    <p:restoredTop sz="94613"/>
  </p:normalViewPr>
  <p:slideViewPr>
    <p:cSldViewPr snapToGrid="0">
      <p:cViewPr varScale="1">
        <p:scale>
          <a:sx n="64" d="100"/>
          <a:sy n="64" d="100"/>
        </p:scale>
        <p:origin x="8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87C4B-0979-4C1F-BDBC-FC475729919D}" type="datetimeFigureOut">
              <a:rPr lang="en-US" smtClean="0"/>
              <a:t>8/15/2018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3E7019-D16E-415B-A95C-583AC5750700}" type="slidenum">
              <a:rPr lang="en-US" smtClean="0"/>
              <a:t>‹#›</a:t>
            </a:fld>
            <a:endParaRPr lang="en-US"/>
          </a:p>
        </p:txBody>
      </p:sp>
    </p:spTree>
    <p:extLst>
      <p:ext uri="{BB962C8B-B14F-4D97-AF65-F5344CB8AC3E}">
        <p14:creationId xmlns:p14="http://schemas.microsoft.com/office/powerpoint/2010/main" val="133286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6FAB3A-534D-F742-ADA1-203B89F0ADD0}" type="slidenum">
              <a:rPr lang="en-US" smtClean="0"/>
              <a:t>1</a:t>
            </a:fld>
            <a:endParaRPr lang="en-US"/>
          </a:p>
        </p:txBody>
      </p:sp>
    </p:spTree>
    <p:extLst>
      <p:ext uri="{BB962C8B-B14F-4D97-AF65-F5344CB8AC3E}">
        <p14:creationId xmlns:p14="http://schemas.microsoft.com/office/powerpoint/2010/main" val="3365400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step 3</a:t>
            </a:r>
          </a:p>
        </p:txBody>
      </p:sp>
      <p:sp>
        <p:nvSpPr>
          <p:cNvPr id="4" name="Slide Number Placeholder 3"/>
          <p:cNvSpPr>
            <a:spLocks noGrp="1"/>
          </p:cNvSpPr>
          <p:nvPr>
            <p:ph type="sldNum" sz="quarter" idx="10"/>
          </p:nvPr>
        </p:nvSpPr>
        <p:spPr/>
        <p:txBody>
          <a:bodyPr/>
          <a:lstStyle/>
          <a:p>
            <a:fld id="{8F6FAB3A-534D-F742-ADA1-203B89F0ADD0}" type="slidenum">
              <a:rPr lang="en-US" smtClean="0"/>
              <a:t>5</a:t>
            </a:fld>
            <a:endParaRPr lang="en-US" dirty="0"/>
          </a:p>
        </p:txBody>
      </p:sp>
    </p:spTree>
    <p:extLst>
      <p:ext uri="{BB962C8B-B14F-4D97-AF65-F5344CB8AC3E}">
        <p14:creationId xmlns:p14="http://schemas.microsoft.com/office/powerpoint/2010/main" val="299769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6FAB3A-534D-F742-ADA1-203B89F0ADD0}" type="slidenum">
              <a:rPr lang="en-US" smtClean="0"/>
              <a:t>6</a:t>
            </a:fld>
            <a:endParaRPr lang="en-US"/>
          </a:p>
        </p:txBody>
      </p:sp>
    </p:spTree>
    <p:extLst>
      <p:ext uri="{BB962C8B-B14F-4D97-AF65-F5344CB8AC3E}">
        <p14:creationId xmlns:p14="http://schemas.microsoft.com/office/powerpoint/2010/main" val="99885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6FAB3A-534D-F742-ADA1-203B89F0ADD0}" type="slidenum">
              <a:rPr lang="en-US" smtClean="0"/>
              <a:t>8</a:t>
            </a:fld>
            <a:endParaRPr lang="en-US"/>
          </a:p>
        </p:txBody>
      </p:sp>
    </p:spTree>
    <p:extLst>
      <p:ext uri="{BB962C8B-B14F-4D97-AF65-F5344CB8AC3E}">
        <p14:creationId xmlns:p14="http://schemas.microsoft.com/office/powerpoint/2010/main" val="350787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5F9EEB-AB67-4D1C-80CA-C6D59C42EE65}"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A8EBF-C51D-44A3-AB9A-3079B25D6F46}" type="slidenum">
              <a:rPr lang="en-US" smtClean="0"/>
              <a:t>‹#›</a:t>
            </a:fld>
            <a:endParaRPr lang="en-US"/>
          </a:p>
        </p:txBody>
      </p:sp>
    </p:spTree>
    <p:extLst>
      <p:ext uri="{BB962C8B-B14F-4D97-AF65-F5344CB8AC3E}">
        <p14:creationId xmlns:p14="http://schemas.microsoft.com/office/powerpoint/2010/main" val="1586260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5F9EEB-AB67-4D1C-80CA-C6D59C42EE65}"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A8EBF-C51D-44A3-AB9A-3079B25D6F46}" type="slidenum">
              <a:rPr lang="en-US" smtClean="0"/>
              <a:t>‹#›</a:t>
            </a:fld>
            <a:endParaRPr lang="en-US"/>
          </a:p>
        </p:txBody>
      </p:sp>
    </p:spTree>
    <p:extLst>
      <p:ext uri="{BB962C8B-B14F-4D97-AF65-F5344CB8AC3E}">
        <p14:creationId xmlns:p14="http://schemas.microsoft.com/office/powerpoint/2010/main" val="564156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5F9EEB-AB67-4D1C-80CA-C6D59C42EE65}"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A8EBF-C51D-44A3-AB9A-3079B25D6F46}" type="slidenum">
              <a:rPr lang="en-US" smtClean="0"/>
              <a:t>‹#›</a:t>
            </a:fld>
            <a:endParaRPr lang="en-US"/>
          </a:p>
        </p:txBody>
      </p:sp>
    </p:spTree>
    <p:extLst>
      <p:ext uri="{BB962C8B-B14F-4D97-AF65-F5344CB8AC3E}">
        <p14:creationId xmlns:p14="http://schemas.microsoft.com/office/powerpoint/2010/main" val="3010459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858"/>
            <a:ext cx="12191998" cy="6857998"/>
          </a:xfrm>
          <a:prstGeom prst="rect">
            <a:avLst/>
          </a:prstGeom>
        </p:spPr>
      </p:pic>
    </p:spTree>
    <p:extLst>
      <p:ext uri="{BB962C8B-B14F-4D97-AF65-F5344CB8AC3E}">
        <p14:creationId xmlns:p14="http://schemas.microsoft.com/office/powerpoint/2010/main" val="25093475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5613400"/>
            <a:ext cx="12192000" cy="1244600"/>
          </a:xfrm>
          <a:prstGeom prst="rect">
            <a:avLst/>
          </a:prstGeom>
        </p:spPr>
      </p:pic>
      <p:sp>
        <p:nvSpPr>
          <p:cNvPr id="2" name="Title 1"/>
          <p:cNvSpPr>
            <a:spLocks noGrp="1"/>
          </p:cNvSpPr>
          <p:nvPr>
            <p:ph type="title" hasCustomPrompt="1"/>
          </p:nvPr>
        </p:nvSpPr>
        <p:spPr>
          <a:xfrm>
            <a:off x="437507" y="274639"/>
            <a:ext cx="11277600" cy="814727"/>
          </a:xfrm>
        </p:spPr>
        <p:txBody>
          <a:bodyPr lIns="0" tIns="0" bIns="0" anchor="t" anchorCtr="0">
            <a:normAutofit/>
          </a:bodyPr>
          <a:lstStyle>
            <a:lvl1pPr algn="l">
              <a:defRPr sz="3200" b="0" i="0">
                <a:solidFill>
                  <a:srgbClr val="0085CA"/>
                </a:solidFill>
                <a:latin typeface="+mn-lt"/>
                <a:ea typeface="Summer Font" charset="0"/>
                <a:cs typeface="Summer Font" charset="0"/>
              </a:defRPr>
            </a:lvl1pPr>
          </a:lstStyle>
          <a:p>
            <a:r>
              <a:rPr lang="en-US"/>
              <a:t>Click to edit master title style</a:t>
            </a:r>
          </a:p>
        </p:txBody>
      </p:sp>
      <p:sp>
        <p:nvSpPr>
          <p:cNvPr id="3" name="Content Placeholder 2"/>
          <p:cNvSpPr>
            <a:spLocks noGrp="1"/>
          </p:cNvSpPr>
          <p:nvPr>
            <p:ph idx="1"/>
          </p:nvPr>
        </p:nvSpPr>
        <p:spPr>
          <a:xfrm>
            <a:off x="4893733" y="1434201"/>
            <a:ext cx="6821373" cy="4267201"/>
          </a:xfrm>
        </p:spPr>
        <p:txBody>
          <a:bodyPr lIns="0" tIns="0" bIns="0"/>
          <a:lstStyle>
            <a:lvl1pPr>
              <a:defRPr sz="2667"/>
            </a:lvl1pPr>
            <a:lvl2pPr>
              <a:defRPr sz="2400"/>
            </a:lvl2pPr>
            <a:lvl3pPr>
              <a:defRPr sz="2133"/>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p:nvPr>
        </p:nvSpPr>
        <p:spPr>
          <a:xfrm>
            <a:off x="437507" y="1434201"/>
            <a:ext cx="3846627" cy="4267201"/>
          </a:xfrm>
        </p:spPr>
        <p:txBody>
          <a:bodyPr lIns="0" tIns="0" rIns="0" bIns="0"/>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stStyle>
          <a:p>
            <a:pPr lvl="0"/>
            <a:r>
              <a:rPr lang="en-US"/>
              <a:t>Click to edit Master text styles</a:t>
            </a:r>
          </a:p>
        </p:txBody>
      </p:sp>
    </p:spTree>
    <p:extLst>
      <p:ext uri="{BB962C8B-B14F-4D97-AF65-F5344CB8AC3E}">
        <p14:creationId xmlns:p14="http://schemas.microsoft.com/office/powerpoint/2010/main" val="537289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3744FCA-4E86-4049-B273-DE0EB6762897}"/>
              </a:ext>
            </a:extLst>
          </p:cNvPr>
          <p:cNvPicPr>
            <a:picLocks noChangeAspect="1"/>
          </p:cNvPicPr>
          <p:nvPr userDrawn="1"/>
        </p:nvPicPr>
        <p:blipFill>
          <a:blip r:embed="rId3"/>
          <a:stretch>
            <a:fillRect/>
          </a:stretch>
        </p:blipFill>
        <p:spPr>
          <a:xfrm>
            <a:off x="261938" y="228600"/>
            <a:ext cx="4053840" cy="914400"/>
          </a:xfrm>
          <a:prstGeom prst="rect">
            <a:avLst/>
          </a:prstGeom>
        </p:spPr>
      </p:pic>
      <p:pic>
        <p:nvPicPr>
          <p:cNvPr id="37" name="Picture 36">
            <a:extLst>
              <a:ext uri="{FF2B5EF4-FFF2-40B4-BE49-F238E27FC236}">
                <a16:creationId xmlns:a16="http://schemas.microsoft.com/office/drawing/2014/main" id="{23C7C604-0DCF-3241-BDA7-B3D2E0B278C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4431" t="-26094" b="-3"/>
          <a:stretch/>
        </p:blipFill>
        <p:spPr>
          <a:xfrm rot="16200000" flipV="1">
            <a:off x="3832082" y="3298213"/>
            <a:ext cx="5112029" cy="195537"/>
          </a:xfrm>
          <a:prstGeom prst="rect">
            <a:avLst/>
          </a:prstGeom>
        </p:spPr>
      </p:pic>
    </p:spTree>
    <p:extLst>
      <p:ext uri="{BB962C8B-B14F-4D97-AF65-F5344CB8AC3E}">
        <p14:creationId xmlns:p14="http://schemas.microsoft.com/office/powerpoint/2010/main" val="6863724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4B4365-2F94-3C49-9037-D9D9C188378C}"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CDB42-E9D5-524E-BA58-058A692A59BB}" type="slidenum">
              <a:rPr lang="en-US" smtClean="0"/>
              <a:t>‹#›</a:t>
            </a:fld>
            <a:endParaRPr lang="en-US"/>
          </a:p>
        </p:txBody>
      </p:sp>
    </p:spTree>
    <p:extLst>
      <p:ext uri="{BB962C8B-B14F-4D97-AF65-F5344CB8AC3E}">
        <p14:creationId xmlns:p14="http://schemas.microsoft.com/office/powerpoint/2010/main" val="2086148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B4365-2F94-3C49-9037-D9D9C188378C}"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CDB42-E9D5-524E-BA58-058A692A59BB}" type="slidenum">
              <a:rPr lang="en-US" smtClean="0"/>
              <a:t>‹#›</a:t>
            </a:fld>
            <a:endParaRPr lang="en-US"/>
          </a:p>
        </p:txBody>
      </p:sp>
      <p:pic>
        <p:nvPicPr>
          <p:cNvPr id="8" name="Picture 7">
            <a:extLst>
              <a:ext uri="{FF2B5EF4-FFF2-40B4-BE49-F238E27FC236}">
                <a16:creationId xmlns:a16="http://schemas.microsoft.com/office/drawing/2014/main" id="{9D1B8241-54F7-9344-8F9E-87EACE7BB396}"/>
              </a:ext>
            </a:extLst>
          </p:cNvPr>
          <p:cNvPicPr>
            <a:picLocks noChangeAspect="1"/>
          </p:cNvPicPr>
          <p:nvPr userDrawn="1"/>
        </p:nvPicPr>
        <p:blipFill>
          <a:blip r:embed="rId2"/>
          <a:stretch>
            <a:fillRect/>
          </a:stretch>
        </p:blipFill>
        <p:spPr>
          <a:xfrm>
            <a:off x="219074" y="221546"/>
            <a:ext cx="2133601" cy="534732"/>
          </a:xfrm>
          <a:prstGeom prst="rect">
            <a:avLst/>
          </a:prstGeom>
        </p:spPr>
      </p:pic>
    </p:spTree>
    <p:extLst>
      <p:ext uri="{BB962C8B-B14F-4D97-AF65-F5344CB8AC3E}">
        <p14:creationId xmlns:p14="http://schemas.microsoft.com/office/powerpoint/2010/main" val="1988185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4B4365-2F94-3C49-9037-D9D9C188378C}"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CDB42-E9D5-524E-BA58-058A692A59BB}" type="slidenum">
              <a:rPr lang="en-US" smtClean="0"/>
              <a:t>‹#›</a:t>
            </a:fld>
            <a:endParaRPr lang="en-US"/>
          </a:p>
        </p:txBody>
      </p:sp>
    </p:spTree>
    <p:extLst>
      <p:ext uri="{BB962C8B-B14F-4D97-AF65-F5344CB8AC3E}">
        <p14:creationId xmlns:p14="http://schemas.microsoft.com/office/powerpoint/2010/main" val="3132594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4B4365-2F94-3C49-9037-D9D9C188378C}"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CDB42-E9D5-524E-BA58-058A692A59BB}" type="slidenum">
              <a:rPr lang="en-US" smtClean="0"/>
              <a:t>‹#›</a:t>
            </a:fld>
            <a:endParaRPr lang="en-US"/>
          </a:p>
        </p:txBody>
      </p:sp>
    </p:spTree>
    <p:extLst>
      <p:ext uri="{BB962C8B-B14F-4D97-AF65-F5344CB8AC3E}">
        <p14:creationId xmlns:p14="http://schemas.microsoft.com/office/powerpoint/2010/main" val="225214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4B4365-2F94-3C49-9037-D9D9C188378C}" type="datetimeFigureOut">
              <a:rPr lang="en-US" smtClean="0"/>
              <a:t>8/15/2018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4CDB42-E9D5-524E-BA58-058A692A59BB}" type="slidenum">
              <a:rPr lang="en-US" smtClean="0"/>
              <a:t>‹#›</a:t>
            </a:fld>
            <a:endParaRPr lang="en-US"/>
          </a:p>
        </p:txBody>
      </p:sp>
    </p:spTree>
    <p:extLst>
      <p:ext uri="{BB962C8B-B14F-4D97-AF65-F5344CB8AC3E}">
        <p14:creationId xmlns:p14="http://schemas.microsoft.com/office/powerpoint/2010/main" val="207614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5F9EEB-AB67-4D1C-80CA-C6D59C42EE65}"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A8EBF-C51D-44A3-AB9A-3079B25D6F46}" type="slidenum">
              <a:rPr lang="en-US" smtClean="0"/>
              <a:t>‹#›</a:t>
            </a:fld>
            <a:endParaRPr lang="en-US"/>
          </a:p>
        </p:txBody>
      </p:sp>
    </p:spTree>
    <p:extLst>
      <p:ext uri="{BB962C8B-B14F-4D97-AF65-F5344CB8AC3E}">
        <p14:creationId xmlns:p14="http://schemas.microsoft.com/office/powerpoint/2010/main" val="2435985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4B4365-2F94-3C49-9037-D9D9C188378C}" type="datetimeFigureOut">
              <a:rPr lang="en-US" smtClean="0"/>
              <a:t>8/15/2018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4CDB42-E9D5-524E-BA58-058A692A59BB}" type="slidenum">
              <a:rPr lang="en-US" smtClean="0"/>
              <a:t>‹#›</a:t>
            </a:fld>
            <a:endParaRPr lang="en-US"/>
          </a:p>
        </p:txBody>
      </p:sp>
    </p:spTree>
    <p:extLst>
      <p:ext uri="{BB962C8B-B14F-4D97-AF65-F5344CB8AC3E}">
        <p14:creationId xmlns:p14="http://schemas.microsoft.com/office/powerpoint/2010/main" val="3537437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B4365-2F94-3C49-9037-D9D9C188378C}" type="datetimeFigureOut">
              <a:rPr lang="en-US" smtClean="0"/>
              <a:t>8/15/2018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4CDB42-E9D5-524E-BA58-058A692A59BB}" type="slidenum">
              <a:rPr lang="en-US" smtClean="0"/>
              <a:t>‹#›</a:t>
            </a:fld>
            <a:endParaRPr lang="en-US"/>
          </a:p>
        </p:txBody>
      </p:sp>
    </p:spTree>
    <p:extLst>
      <p:ext uri="{BB962C8B-B14F-4D97-AF65-F5344CB8AC3E}">
        <p14:creationId xmlns:p14="http://schemas.microsoft.com/office/powerpoint/2010/main" val="92509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4B4365-2F94-3C49-9037-D9D9C188378C}"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CDB42-E9D5-524E-BA58-058A692A59BB}" type="slidenum">
              <a:rPr lang="en-US" smtClean="0"/>
              <a:t>‹#›</a:t>
            </a:fld>
            <a:endParaRPr lang="en-US"/>
          </a:p>
        </p:txBody>
      </p:sp>
    </p:spTree>
    <p:extLst>
      <p:ext uri="{BB962C8B-B14F-4D97-AF65-F5344CB8AC3E}">
        <p14:creationId xmlns:p14="http://schemas.microsoft.com/office/powerpoint/2010/main" val="3710426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4B4365-2F94-3C49-9037-D9D9C188378C}"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CDB42-E9D5-524E-BA58-058A692A59BB}" type="slidenum">
              <a:rPr lang="en-US" smtClean="0"/>
              <a:t>‹#›</a:t>
            </a:fld>
            <a:endParaRPr lang="en-US"/>
          </a:p>
        </p:txBody>
      </p:sp>
    </p:spTree>
    <p:extLst>
      <p:ext uri="{BB962C8B-B14F-4D97-AF65-F5344CB8AC3E}">
        <p14:creationId xmlns:p14="http://schemas.microsoft.com/office/powerpoint/2010/main" val="3945978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B4365-2F94-3C49-9037-D9D9C188378C}"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CDB42-E9D5-524E-BA58-058A692A59BB}" type="slidenum">
              <a:rPr lang="en-US" smtClean="0"/>
              <a:t>‹#›</a:t>
            </a:fld>
            <a:endParaRPr lang="en-US"/>
          </a:p>
        </p:txBody>
      </p:sp>
    </p:spTree>
    <p:extLst>
      <p:ext uri="{BB962C8B-B14F-4D97-AF65-F5344CB8AC3E}">
        <p14:creationId xmlns:p14="http://schemas.microsoft.com/office/powerpoint/2010/main" val="2711178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B4365-2F94-3C49-9037-D9D9C188378C}"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CDB42-E9D5-524E-BA58-058A692A59BB}" type="slidenum">
              <a:rPr lang="en-US" smtClean="0"/>
              <a:t>‹#›</a:t>
            </a:fld>
            <a:endParaRPr lang="en-US"/>
          </a:p>
        </p:txBody>
      </p:sp>
    </p:spTree>
    <p:extLst>
      <p:ext uri="{BB962C8B-B14F-4D97-AF65-F5344CB8AC3E}">
        <p14:creationId xmlns:p14="http://schemas.microsoft.com/office/powerpoint/2010/main" val="3440547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5613400"/>
            <a:ext cx="12192000" cy="1244600"/>
          </a:xfrm>
          <a:prstGeom prst="rect">
            <a:avLst/>
          </a:prstGeom>
        </p:spPr>
      </p:pic>
      <p:sp>
        <p:nvSpPr>
          <p:cNvPr id="2" name="Title 1"/>
          <p:cNvSpPr>
            <a:spLocks noGrp="1"/>
          </p:cNvSpPr>
          <p:nvPr>
            <p:ph type="title" hasCustomPrompt="1"/>
          </p:nvPr>
        </p:nvSpPr>
        <p:spPr>
          <a:xfrm>
            <a:off x="437507" y="274639"/>
            <a:ext cx="11277600" cy="814727"/>
          </a:xfrm>
        </p:spPr>
        <p:txBody>
          <a:bodyPr lIns="0" tIns="0" bIns="0" anchor="t" anchorCtr="0">
            <a:normAutofit/>
          </a:bodyPr>
          <a:lstStyle>
            <a:lvl1pPr algn="l">
              <a:defRPr sz="3200" b="0" i="0">
                <a:solidFill>
                  <a:srgbClr val="0085CA"/>
                </a:solidFill>
                <a:latin typeface="+mn-lt"/>
                <a:ea typeface="Summer Font" charset="0"/>
                <a:cs typeface="Summer Font" charset="0"/>
              </a:defRPr>
            </a:lvl1pPr>
          </a:lstStyle>
          <a:p>
            <a:r>
              <a:rPr lang="en-US"/>
              <a:t>Click to edit master title style</a:t>
            </a:r>
          </a:p>
        </p:txBody>
      </p:sp>
      <p:sp>
        <p:nvSpPr>
          <p:cNvPr id="3" name="Content Placeholder 2"/>
          <p:cNvSpPr>
            <a:spLocks noGrp="1"/>
          </p:cNvSpPr>
          <p:nvPr>
            <p:ph idx="1"/>
          </p:nvPr>
        </p:nvSpPr>
        <p:spPr>
          <a:xfrm>
            <a:off x="4893733" y="1434201"/>
            <a:ext cx="6821373" cy="4267201"/>
          </a:xfrm>
        </p:spPr>
        <p:txBody>
          <a:bodyPr lIns="0" tIns="0" bIns="0"/>
          <a:lstStyle>
            <a:lvl1pPr>
              <a:defRPr sz="2667"/>
            </a:lvl1pPr>
            <a:lvl2pPr>
              <a:defRPr sz="2400"/>
            </a:lvl2pPr>
            <a:lvl3pPr>
              <a:defRPr sz="2133"/>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p:nvPr>
        </p:nvSpPr>
        <p:spPr>
          <a:xfrm>
            <a:off x="437507" y="1434201"/>
            <a:ext cx="3846627" cy="4267201"/>
          </a:xfrm>
        </p:spPr>
        <p:txBody>
          <a:bodyPr lIns="0" tIns="0" rIns="0" bIns="0"/>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stStyle>
          <a:p>
            <a:pPr lvl="0"/>
            <a:r>
              <a:rPr lang="en-US"/>
              <a:t>Click to edit Master text styles</a:t>
            </a:r>
          </a:p>
        </p:txBody>
      </p:sp>
    </p:spTree>
    <p:extLst>
      <p:ext uri="{BB962C8B-B14F-4D97-AF65-F5344CB8AC3E}">
        <p14:creationId xmlns:p14="http://schemas.microsoft.com/office/powerpoint/2010/main" val="37075164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5F9EEB-AB67-4D1C-80CA-C6D59C42EE65}"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A8EBF-C51D-44A3-AB9A-3079B25D6F46}" type="slidenum">
              <a:rPr lang="en-US" smtClean="0"/>
              <a:t>‹#›</a:t>
            </a:fld>
            <a:endParaRPr lang="en-US"/>
          </a:p>
        </p:txBody>
      </p:sp>
    </p:spTree>
    <p:extLst>
      <p:ext uri="{BB962C8B-B14F-4D97-AF65-F5344CB8AC3E}">
        <p14:creationId xmlns:p14="http://schemas.microsoft.com/office/powerpoint/2010/main" val="393517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5F9EEB-AB67-4D1C-80CA-C6D59C42EE65}"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A8EBF-C51D-44A3-AB9A-3079B25D6F46}" type="slidenum">
              <a:rPr lang="en-US" smtClean="0"/>
              <a:t>‹#›</a:t>
            </a:fld>
            <a:endParaRPr lang="en-US"/>
          </a:p>
        </p:txBody>
      </p:sp>
    </p:spTree>
    <p:extLst>
      <p:ext uri="{BB962C8B-B14F-4D97-AF65-F5344CB8AC3E}">
        <p14:creationId xmlns:p14="http://schemas.microsoft.com/office/powerpoint/2010/main" val="412000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5F9EEB-AB67-4D1C-80CA-C6D59C42EE65}" type="datetimeFigureOut">
              <a:rPr lang="en-US" smtClean="0"/>
              <a:t>8/15/2018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A8EBF-C51D-44A3-AB9A-3079B25D6F46}" type="slidenum">
              <a:rPr lang="en-US" smtClean="0"/>
              <a:t>‹#›</a:t>
            </a:fld>
            <a:endParaRPr lang="en-US"/>
          </a:p>
        </p:txBody>
      </p:sp>
    </p:spTree>
    <p:extLst>
      <p:ext uri="{BB962C8B-B14F-4D97-AF65-F5344CB8AC3E}">
        <p14:creationId xmlns:p14="http://schemas.microsoft.com/office/powerpoint/2010/main" val="1827296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5F9EEB-AB67-4D1C-80CA-C6D59C42EE65}" type="datetimeFigureOut">
              <a:rPr lang="en-US" smtClean="0"/>
              <a:t>8/15/2018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A8EBF-C51D-44A3-AB9A-3079B25D6F46}" type="slidenum">
              <a:rPr lang="en-US" smtClean="0"/>
              <a:t>‹#›</a:t>
            </a:fld>
            <a:endParaRPr lang="en-US"/>
          </a:p>
        </p:txBody>
      </p:sp>
    </p:spTree>
    <p:extLst>
      <p:ext uri="{BB962C8B-B14F-4D97-AF65-F5344CB8AC3E}">
        <p14:creationId xmlns:p14="http://schemas.microsoft.com/office/powerpoint/2010/main" val="296231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F9EEB-AB67-4D1C-80CA-C6D59C42EE65}" type="datetimeFigureOut">
              <a:rPr lang="en-US" smtClean="0"/>
              <a:t>8/15/2018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A8EBF-C51D-44A3-AB9A-3079B25D6F46}" type="slidenum">
              <a:rPr lang="en-US" smtClean="0"/>
              <a:t>‹#›</a:t>
            </a:fld>
            <a:endParaRPr lang="en-US"/>
          </a:p>
        </p:txBody>
      </p:sp>
    </p:spTree>
    <p:extLst>
      <p:ext uri="{BB962C8B-B14F-4D97-AF65-F5344CB8AC3E}">
        <p14:creationId xmlns:p14="http://schemas.microsoft.com/office/powerpoint/2010/main" val="2159516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5F9EEB-AB67-4D1C-80CA-C6D59C42EE65}"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A8EBF-C51D-44A3-AB9A-3079B25D6F46}" type="slidenum">
              <a:rPr lang="en-US" smtClean="0"/>
              <a:t>‹#›</a:t>
            </a:fld>
            <a:endParaRPr lang="en-US"/>
          </a:p>
        </p:txBody>
      </p:sp>
    </p:spTree>
    <p:extLst>
      <p:ext uri="{BB962C8B-B14F-4D97-AF65-F5344CB8AC3E}">
        <p14:creationId xmlns:p14="http://schemas.microsoft.com/office/powerpoint/2010/main" val="24943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5F9EEB-AB67-4D1C-80CA-C6D59C42EE65}"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A8EBF-C51D-44A3-AB9A-3079B25D6F46}" type="slidenum">
              <a:rPr lang="en-US" smtClean="0"/>
              <a:t>‹#›</a:t>
            </a:fld>
            <a:endParaRPr lang="en-US"/>
          </a:p>
        </p:txBody>
      </p:sp>
    </p:spTree>
    <p:extLst>
      <p:ext uri="{BB962C8B-B14F-4D97-AF65-F5344CB8AC3E}">
        <p14:creationId xmlns:p14="http://schemas.microsoft.com/office/powerpoint/2010/main" val="117572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F9EEB-AB67-4D1C-80CA-C6D59C42EE65}" type="datetimeFigureOut">
              <a:rPr lang="en-US" smtClean="0"/>
              <a:t>8/15/2018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A8EBF-C51D-44A3-AB9A-3079B25D6F46}" type="slidenum">
              <a:rPr lang="en-US" smtClean="0"/>
              <a:t>‹#›</a:t>
            </a:fld>
            <a:endParaRPr lang="en-US"/>
          </a:p>
        </p:txBody>
      </p:sp>
    </p:spTree>
    <p:extLst>
      <p:ext uri="{BB962C8B-B14F-4D97-AF65-F5344CB8AC3E}">
        <p14:creationId xmlns:p14="http://schemas.microsoft.com/office/powerpoint/2010/main" val="29990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B4365-2F94-3C49-9037-D9D9C188378C}" type="datetimeFigureOut">
              <a:rPr lang="en-US" smtClean="0"/>
              <a:t>8/15/2018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CDB42-E9D5-524E-BA58-058A692A59BB}" type="slidenum">
              <a:rPr lang="en-US" smtClean="0"/>
              <a:t>‹#›</a:t>
            </a:fld>
            <a:endParaRPr lang="en-US"/>
          </a:p>
        </p:txBody>
      </p:sp>
    </p:spTree>
    <p:extLst>
      <p:ext uri="{BB962C8B-B14F-4D97-AF65-F5344CB8AC3E}">
        <p14:creationId xmlns:p14="http://schemas.microsoft.com/office/powerpoint/2010/main" val="47723768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webassign.net/colorado/login.html" TargetMode="Externa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7.emf"/><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29.emf"/><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28.emf"/><Relationship Id="rId5" Type="http://schemas.openxmlformats.org/officeDocument/2006/relationships/hyperlink" Target="http://www.cengage.com/support" TargetMode="External"/><Relationship Id="rId10" Type="http://schemas.openxmlformats.org/officeDocument/2006/relationships/image" Target="../media/image31.png"/><Relationship Id="rId4" Type="http://schemas.openxmlformats.org/officeDocument/2006/relationships/hyperlink" Target="http://www.techcheck.cengage.com/"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7">
            <a:extLst>
              <a:ext uri="{FF2B5EF4-FFF2-40B4-BE49-F238E27FC236}">
                <a16:creationId xmlns:a16="http://schemas.microsoft.com/office/drawing/2014/main" id="{48460897-3BE5-FA40-9B53-C2E4497F78C9}"/>
              </a:ext>
            </a:extLst>
          </p:cNvPr>
          <p:cNvSpPr txBox="1">
            <a:spLocks/>
          </p:cNvSpPr>
          <p:nvPr/>
        </p:nvSpPr>
        <p:spPr>
          <a:xfrm>
            <a:off x="6249635" y="4080681"/>
            <a:ext cx="5777027" cy="1947688"/>
          </a:xfrm>
          <a:prstGeom prst="rect">
            <a:avLst/>
          </a:prstGeom>
        </p:spPr>
        <p:txBody>
          <a:bodyPr vert="horz" lIns="0" tIns="0" rIns="0" bIns="0" rtlCol="0" anchor="ctr"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ts val="1860"/>
              </a:lnSpc>
              <a:spcBef>
                <a:spcPct val="20000"/>
              </a:spcBef>
              <a:spcAft>
                <a:spcPts val="1600"/>
              </a:spcAft>
              <a:buClrTx/>
              <a:buSzTx/>
              <a:buFont typeface="Arial"/>
              <a:buNone/>
              <a:tabLst/>
              <a:defRPr/>
            </a:pPr>
            <a:r>
              <a:rPr kumimoji="0" lang="en-US" b="0" i="0" u="none" strike="noStrike" kern="1200" cap="none" spc="0" normalizeH="0" baseline="0" noProof="0" dirty="0">
                <a:ln>
                  <a:noFill/>
                </a:ln>
                <a:solidFill>
                  <a:schemeClr val="tx1"/>
                </a:solidFill>
                <a:effectLst/>
                <a:uLnTx/>
                <a:uFillTx/>
                <a:latin typeface="+mn-lt"/>
                <a:ea typeface="+mn-ea"/>
                <a:cs typeface="+mn-cs"/>
              </a:rPr>
              <a:t>CU Boulder Math</a:t>
            </a:r>
          </a:p>
          <a:p>
            <a:pPr marL="0" marR="0" lvl="0" indent="0" algn="l" defTabSz="457200" rtl="0" eaLnBrk="1" fontAlgn="auto" latinLnBrk="0" hangingPunct="1">
              <a:lnSpc>
                <a:spcPts val="1860"/>
              </a:lnSpc>
              <a:spcBef>
                <a:spcPct val="20000"/>
              </a:spcBef>
              <a:spcAft>
                <a:spcPts val="1600"/>
              </a:spcAft>
              <a:buClrTx/>
              <a:buSzTx/>
              <a:buFont typeface="Arial"/>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4" name="Straight Connector 3">
            <a:extLst>
              <a:ext uri="{FF2B5EF4-FFF2-40B4-BE49-F238E27FC236}">
                <a16:creationId xmlns:a16="http://schemas.microsoft.com/office/drawing/2014/main" id="{90D5A18C-BCCA-0B4C-BBB4-86962A09F86A}"/>
              </a:ext>
            </a:extLst>
          </p:cNvPr>
          <p:cNvCxnSpPr>
            <a:cxnSpLocks/>
          </p:cNvCxnSpPr>
          <p:nvPr/>
        </p:nvCxnSpPr>
        <p:spPr>
          <a:xfrm flipV="1">
            <a:off x="5567644" y="4067033"/>
            <a:ext cx="0" cy="1961335"/>
          </a:xfrm>
          <a:prstGeom prst="line">
            <a:avLst/>
          </a:prstGeom>
          <a:ln w="31750">
            <a:solidFill>
              <a:srgbClr val="FFC72C"/>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DF5F85D-EE1F-2240-8004-7C8899332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776" y="4316060"/>
            <a:ext cx="4293637" cy="853939"/>
          </a:xfrm>
          <a:prstGeom prst="rect">
            <a:avLst/>
          </a:prstGeom>
        </p:spPr>
      </p:pic>
      <p:pic>
        <p:nvPicPr>
          <p:cNvPr id="2" name="Picture 1">
            <a:extLst>
              <a:ext uri="{FF2B5EF4-FFF2-40B4-BE49-F238E27FC236}">
                <a16:creationId xmlns:a16="http://schemas.microsoft.com/office/drawing/2014/main" id="{6B006647-1F78-48AD-9C76-3E71AFBC8E19}"/>
              </a:ext>
            </a:extLst>
          </p:cNvPr>
          <p:cNvPicPr>
            <a:picLocks noChangeAspect="1"/>
          </p:cNvPicPr>
          <p:nvPr/>
        </p:nvPicPr>
        <p:blipFill>
          <a:blip r:embed="rId4"/>
          <a:stretch>
            <a:fillRect/>
          </a:stretch>
        </p:blipFill>
        <p:spPr>
          <a:xfrm>
            <a:off x="3797546" y="5047700"/>
            <a:ext cx="1169867" cy="1169867"/>
          </a:xfrm>
          <a:prstGeom prst="rect">
            <a:avLst/>
          </a:prstGeom>
        </p:spPr>
      </p:pic>
    </p:spTree>
    <p:extLst>
      <p:ext uri="{BB962C8B-B14F-4D97-AF65-F5344CB8AC3E}">
        <p14:creationId xmlns:p14="http://schemas.microsoft.com/office/powerpoint/2010/main" val="10582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C9AA99-728F-E847-8E32-5D61FBCB08D7}"/>
              </a:ext>
            </a:extLst>
          </p:cNvPr>
          <p:cNvGrpSpPr/>
          <p:nvPr/>
        </p:nvGrpSpPr>
        <p:grpSpPr>
          <a:xfrm>
            <a:off x="442913" y="2344196"/>
            <a:ext cx="4824826" cy="652462"/>
            <a:chOff x="442913" y="2595656"/>
            <a:chExt cx="4824826" cy="652462"/>
          </a:xfrm>
        </p:grpSpPr>
        <p:pic>
          <p:nvPicPr>
            <p:cNvPr id="16" name="Picture 15">
              <a:extLst>
                <a:ext uri="{FF2B5EF4-FFF2-40B4-BE49-F238E27FC236}">
                  <a16:creationId xmlns:a16="http://schemas.microsoft.com/office/drawing/2014/main" id="{38D5C508-8E92-8D4B-9E39-5D9AC24EE79C}"/>
                </a:ext>
              </a:extLst>
            </p:cNvPr>
            <p:cNvPicPr>
              <a:picLocks noChangeAspect="1"/>
            </p:cNvPicPr>
            <p:nvPr/>
          </p:nvPicPr>
          <p:blipFill>
            <a:blip r:embed="rId2"/>
            <a:stretch>
              <a:fillRect/>
            </a:stretch>
          </p:blipFill>
          <p:spPr>
            <a:xfrm>
              <a:off x="2542251" y="2595656"/>
              <a:ext cx="652462" cy="652462"/>
            </a:xfrm>
            <a:prstGeom prst="rect">
              <a:avLst/>
            </a:prstGeom>
          </p:spPr>
        </p:pic>
        <p:cxnSp>
          <p:nvCxnSpPr>
            <p:cNvPr id="17" name="Straight Connector 16">
              <a:extLst>
                <a:ext uri="{FF2B5EF4-FFF2-40B4-BE49-F238E27FC236}">
                  <a16:creationId xmlns:a16="http://schemas.microsoft.com/office/drawing/2014/main" id="{934EA9CA-0D72-BD43-BBFD-F162B722A3EB}"/>
                </a:ext>
              </a:extLst>
            </p:cNvPr>
            <p:cNvCxnSpPr>
              <a:cxnSpLocks/>
            </p:cNvCxnSpPr>
            <p:nvPr/>
          </p:nvCxnSpPr>
          <p:spPr>
            <a:xfrm>
              <a:off x="442913" y="2960782"/>
              <a:ext cx="1986388" cy="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3DC5FE7-BF3D-F645-8AAE-FC0DBF3AFDF0}"/>
                </a:ext>
              </a:extLst>
            </p:cNvPr>
            <p:cNvCxnSpPr>
              <a:cxnSpLocks/>
            </p:cNvCxnSpPr>
            <p:nvPr/>
          </p:nvCxnSpPr>
          <p:spPr>
            <a:xfrm>
              <a:off x="3302758" y="2955785"/>
              <a:ext cx="1964981" cy="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pic>
        <p:nvPicPr>
          <p:cNvPr id="19" name="Picture 18">
            <a:extLst>
              <a:ext uri="{FF2B5EF4-FFF2-40B4-BE49-F238E27FC236}">
                <a16:creationId xmlns:a16="http://schemas.microsoft.com/office/drawing/2014/main" id="{76CEFA46-5860-AF4B-ADE3-BA7CFD20093F}"/>
              </a:ext>
            </a:extLst>
          </p:cNvPr>
          <p:cNvPicPr>
            <a:picLocks noChangeAspect="1"/>
          </p:cNvPicPr>
          <p:nvPr/>
        </p:nvPicPr>
        <p:blipFill>
          <a:blip r:embed="rId3"/>
          <a:stretch>
            <a:fillRect/>
          </a:stretch>
        </p:blipFill>
        <p:spPr>
          <a:xfrm>
            <a:off x="9091318" y="1431451"/>
            <a:ext cx="698500" cy="592207"/>
          </a:xfrm>
          <a:prstGeom prst="rect">
            <a:avLst/>
          </a:prstGeom>
        </p:spPr>
      </p:pic>
      <p:cxnSp>
        <p:nvCxnSpPr>
          <p:cNvPr id="20" name="Straight Connector 19">
            <a:extLst>
              <a:ext uri="{FF2B5EF4-FFF2-40B4-BE49-F238E27FC236}">
                <a16:creationId xmlns:a16="http://schemas.microsoft.com/office/drawing/2014/main" id="{C556D55B-D9BC-A84C-B941-526FD100AF2A}"/>
              </a:ext>
            </a:extLst>
          </p:cNvPr>
          <p:cNvCxnSpPr>
            <a:cxnSpLocks/>
          </p:cNvCxnSpPr>
          <p:nvPr/>
        </p:nvCxnSpPr>
        <p:spPr>
          <a:xfrm>
            <a:off x="6949393" y="2019616"/>
            <a:ext cx="2057400" cy="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A48E452-7ED6-C149-9A4A-2C61C6950447}"/>
              </a:ext>
            </a:extLst>
          </p:cNvPr>
          <p:cNvCxnSpPr>
            <a:cxnSpLocks/>
          </p:cNvCxnSpPr>
          <p:nvPr/>
        </p:nvCxnSpPr>
        <p:spPr>
          <a:xfrm>
            <a:off x="9874343" y="2019616"/>
            <a:ext cx="1739719" cy="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FC0896D6-F3F5-2B40-9D69-F7A2D978B475}"/>
              </a:ext>
            </a:extLst>
          </p:cNvPr>
          <p:cNvSpPr txBox="1"/>
          <p:nvPr/>
        </p:nvSpPr>
        <p:spPr>
          <a:xfrm>
            <a:off x="6949393" y="2019616"/>
            <a:ext cx="4873798" cy="2422202"/>
          </a:xfrm>
          <a:prstGeom prst="rect">
            <a:avLst/>
          </a:prstGeom>
          <a:noFill/>
        </p:spPr>
        <p:txBody>
          <a:bodyPr wrap="square" rtlCol="0">
            <a:spAutoFit/>
          </a:bodyPr>
          <a:lstStyle/>
          <a:p>
            <a:pPr marL="0" marR="0" lvl="0" indent="0" algn="l" defTabSz="609585" rtl="0" eaLnBrk="1" fontAlgn="auto" latinLnBrk="0" hangingPunct="1">
              <a:lnSpc>
                <a:spcPct val="90000"/>
              </a:lnSpc>
              <a:spcBef>
                <a:spcPts val="0"/>
              </a:spcBef>
              <a:spcAft>
                <a:spcPts val="0"/>
              </a:spcAft>
              <a:buClrTx/>
              <a:buSzTx/>
              <a:buFontTx/>
              <a:buNone/>
              <a:tabLst/>
              <a:defRPr/>
            </a:pPr>
            <a:r>
              <a:rPr lang="en-US" sz="1600" dirty="0">
                <a:latin typeface="Calibri" panose="020F0502020204030204" pitchFamily="34" charset="0"/>
                <a:ea typeface="Open Sans" panose="020B0606030504020204" pitchFamily="34" charset="0"/>
                <a:cs typeface="Calibri" panose="020F0502020204030204" pitchFamily="34" charset="0"/>
              </a:rPr>
              <a:t>When you purchase access to your Cengage digital platform through Cengage Unlimited, you can get a </a:t>
            </a:r>
            <a:r>
              <a:rPr lang="en-US" sz="1600" b="1" dirty="0">
                <a:latin typeface="Calibri" panose="020F0502020204030204" pitchFamily="34" charset="0"/>
                <a:ea typeface="Open Sans" panose="020B0606030504020204" pitchFamily="34" charset="0"/>
                <a:cs typeface="Calibri" panose="020F0502020204030204" pitchFamily="34" charset="0"/>
              </a:rPr>
              <a:t>print rental for just $7.99 + free shipping</a:t>
            </a:r>
            <a:r>
              <a:rPr lang="en-US" sz="1600" dirty="0">
                <a:latin typeface="Calibri" panose="020F0502020204030204" pitchFamily="34" charset="0"/>
                <a:ea typeface="Open Sans" panose="020B0606030504020204" pitchFamily="34" charset="0"/>
                <a:cs typeface="Calibri" panose="020F0502020204030204" pitchFamily="34" charset="0"/>
              </a:rPr>
              <a:t>.</a:t>
            </a:r>
          </a:p>
          <a:p>
            <a:pPr marL="0" marR="0" lvl="0" indent="0" algn="l" defTabSz="609585" rtl="0" eaLnBrk="1" fontAlgn="auto" latinLnBrk="0" hangingPunct="1">
              <a:lnSpc>
                <a:spcPct val="90000"/>
              </a:lnSpc>
              <a:spcBef>
                <a:spcPts val="0"/>
              </a:spcBef>
              <a:spcAft>
                <a:spcPts val="0"/>
              </a:spcAft>
              <a:buClrTx/>
              <a:buSzTx/>
              <a:buFontTx/>
              <a:buNone/>
              <a:tabLst/>
              <a:defRPr/>
            </a:pPr>
            <a:endParaRPr lang="en-US" sz="1600" dirty="0">
              <a:latin typeface="Calibri" panose="020F0502020204030204" pitchFamily="34" charset="0"/>
              <a:ea typeface="Open Sans" panose="020B0606030504020204" pitchFamily="34" charset="0"/>
              <a:cs typeface="Calibri" panose="020F0502020204030204" pitchFamily="34" charset="0"/>
            </a:endParaRPr>
          </a:p>
          <a:p>
            <a:pPr defTabSz="609585">
              <a:lnSpc>
                <a:spcPct val="90000"/>
              </a:lnSpc>
              <a:defRPr/>
            </a:pPr>
            <a:r>
              <a:rPr lang="en-US" sz="1600" b="1" dirty="0"/>
              <a:t>OR, rather own the textbook? </a:t>
            </a:r>
            <a:r>
              <a:rPr lang="en-US" sz="1600" dirty="0"/>
              <a:t>Cengage Unlimited subscribers can purchase the</a:t>
            </a:r>
          </a:p>
          <a:p>
            <a:pPr defTabSz="609585">
              <a:lnSpc>
                <a:spcPct val="90000"/>
              </a:lnSpc>
              <a:defRPr/>
            </a:pPr>
            <a:r>
              <a:rPr lang="en-US" sz="1600" dirty="0" err="1"/>
              <a:t>looseleaf</a:t>
            </a:r>
            <a:r>
              <a:rPr lang="en-US" sz="1600" dirty="0"/>
              <a:t> version at a </a:t>
            </a:r>
          </a:p>
          <a:p>
            <a:pPr defTabSz="609585">
              <a:lnSpc>
                <a:spcPct val="90000"/>
              </a:lnSpc>
              <a:defRPr/>
            </a:pPr>
            <a:r>
              <a:rPr lang="en-US" sz="1600" dirty="0"/>
              <a:t>discounted price.</a:t>
            </a:r>
          </a:p>
          <a:p>
            <a:pPr marL="0" marR="0" lvl="0" indent="0" algn="l" defTabSz="609585" rtl="0" eaLnBrk="1" fontAlgn="auto" latinLnBrk="0" hangingPunct="1">
              <a:lnSpc>
                <a:spcPct val="90000"/>
              </a:lnSpc>
              <a:spcBef>
                <a:spcPts val="0"/>
              </a:spcBef>
              <a:spcAft>
                <a:spcPts val="0"/>
              </a:spcAft>
              <a:buClrTx/>
              <a:buSzTx/>
              <a:buFontTx/>
              <a:buNone/>
              <a:tabLst/>
              <a:defRPr/>
            </a:pPr>
            <a:endParaRPr lang="en-US" sz="1800" dirty="0">
              <a:latin typeface="Calibri" panose="020F0502020204030204" pitchFamily="34" charset="0"/>
              <a:ea typeface="Open Sans" panose="020B060603050402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CBF72319-2D30-BE4A-AE1A-A31199E44BED}"/>
              </a:ext>
            </a:extLst>
          </p:cNvPr>
          <p:cNvSpPr txBox="1"/>
          <p:nvPr/>
        </p:nvSpPr>
        <p:spPr>
          <a:xfrm>
            <a:off x="393700" y="1701546"/>
            <a:ext cx="5461190" cy="923330"/>
          </a:xfrm>
          <a:prstGeom prst="rect">
            <a:avLst/>
          </a:prstGeom>
          <a:noFill/>
        </p:spPr>
        <p:txBody>
          <a:bodyPr wrap="square" rtlCol="0">
            <a:spAutoFit/>
          </a:bodyPr>
          <a:lstStyle/>
          <a:p>
            <a:pPr lvl="0">
              <a:lnSpc>
                <a:spcPct val="90000"/>
              </a:lnSpc>
            </a:pPr>
            <a:r>
              <a:rPr lang="en-US" sz="3000" b="1" spc="20" dirty="0">
                <a:latin typeface="Calibri" panose="020F0502020204030204" pitchFamily="34" charset="0"/>
                <a:cs typeface="Calibri" panose="020F0502020204030204" pitchFamily="34" charset="0"/>
              </a:rPr>
              <a:t>Subscribe to Get Everything </a:t>
            </a:r>
            <a:r>
              <a:rPr lang="en-US" sz="3000" b="1" dirty="0">
                <a:latin typeface="Calibri" panose="020F0502020204030204" pitchFamily="34" charset="0"/>
                <a:cs typeface="Calibri" panose="020F0502020204030204" pitchFamily="34" charset="0"/>
              </a:rPr>
              <a:t>for One Price*</a:t>
            </a:r>
            <a:endParaRPr lang="en-US" sz="3000" b="1" dirty="0">
              <a:solidFill>
                <a:schemeClr val="tx1"/>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78CAB51E-F3D6-8043-B4BB-0A924D27A63E}"/>
              </a:ext>
            </a:extLst>
          </p:cNvPr>
          <p:cNvSpPr txBox="1"/>
          <p:nvPr/>
        </p:nvSpPr>
        <p:spPr>
          <a:xfrm>
            <a:off x="6888894" y="1150410"/>
            <a:ext cx="5359400" cy="553998"/>
          </a:xfrm>
          <a:prstGeom prst="rect">
            <a:avLst/>
          </a:prstGeom>
          <a:noFill/>
        </p:spPr>
        <p:txBody>
          <a:bodyPr wrap="square" rtlCol="0">
            <a:spAutoFit/>
          </a:bodyPr>
          <a:lstStyle/>
          <a:p>
            <a:pPr lvl="0"/>
            <a:r>
              <a:rPr lang="en-US" sz="3000" b="1" spc="40" baseline="0" dirty="0">
                <a:solidFill>
                  <a:schemeClr val="tx1"/>
                </a:solidFill>
                <a:latin typeface="Calibri" panose="020F0502020204030204" pitchFamily="34" charset="0"/>
                <a:cs typeface="Calibri" panose="020F0502020204030204" pitchFamily="34" charset="0"/>
              </a:rPr>
              <a:t>Want Print?</a:t>
            </a:r>
            <a:endParaRPr lang="en-US" sz="3000" b="1" spc="40" baseline="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22CD1C77-0A80-D84E-9EB8-D28802094D26}"/>
              </a:ext>
            </a:extLst>
          </p:cNvPr>
          <p:cNvSpPr txBox="1"/>
          <p:nvPr/>
        </p:nvSpPr>
        <p:spPr>
          <a:xfrm>
            <a:off x="428243" y="3069723"/>
            <a:ext cx="5426647" cy="3016210"/>
          </a:xfrm>
          <a:prstGeom prst="rect">
            <a:avLst/>
          </a:prstGeom>
          <a:noFill/>
        </p:spPr>
        <p:txBody>
          <a:bodyPr wrap="square" rtlCol="0" anchor="t">
            <a:spAutoFit/>
          </a:bodyPr>
          <a:lstStyle/>
          <a:p>
            <a:pPr lvl="0">
              <a:lnSpc>
                <a:spcPct val="90000"/>
              </a:lnSpc>
              <a:defRPr/>
            </a:pPr>
            <a:r>
              <a:rPr lang="en-US" sz="1800" dirty="0">
                <a:latin typeface="Calibri" panose="020F0502020204030204" pitchFamily="34" charset="0"/>
                <a:cs typeface="Calibri" panose="020F0502020204030204" pitchFamily="34" charset="0"/>
              </a:rPr>
              <a:t>For $119.99 per term ($179.99 per year), you get:</a:t>
            </a:r>
            <a:endParaRPr lang="en-US" sz="1800" dirty="0">
              <a:latin typeface="Calibri" panose="020F0502020204030204" pitchFamily="34" charset="0"/>
              <a:ea typeface="Open Sans" panose="020B0606030504020204" pitchFamily="34" charset="0"/>
              <a:cs typeface="Calibri" panose="020F0502020204030204" pitchFamily="34" charset="0"/>
            </a:endParaRPr>
          </a:p>
          <a:p>
            <a:pPr marL="285750" lvl="0" indent="-285750">
              <a:lnSpc>
                <a:spcPct val="90000"/>
              </a:lnSpc>
              <a:spcBef>
                <a:spcPts val="600"/>
              </a:spcBef>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Your digital course—plus access to </a:t>
            </a:r>
            <a:r>
              <a:rPr lang="en-US" sz="1800" b="1" dirty="0">
                <a:latin typeface="Calibri" panose="020F0502020204030204" pitchFamily="34" charset="0"/>
                <a:cs typeface="Calibri" panose="020F0502020204030204" pitchFamily="34" charset="0"/>
              </a:rPr>
              <a:t>all </a:t>
            </a:r>
            <a:r>
              <a:rPr lang="en-US" sz="1800" dirty="0">
                <a:latin typeface="Calibri" panose="020F0502020204030204" pitchFamily="34" charset="0"/>
                <a:cs typeface="Calibri" panose="020F0502020204030204" pitchFamily="34" charset="0"/>
              </a:rPr>
              <a:t>Cengage course materials for </a:t>
            </a:r>
            <a:r>
              <a:rPr lang="en-US" sz="1800" b="1" dirty="0">
                <a:latin typeface="Calibri" panose="020F0502020204030204" pitchFamily="34" charset="0"/>
                <a:cs typeface="Calibri" panose="020F0502020204030204" pitchFamily="34" charset="0"/>
              </a:rPr>
              <a:t>any </a:t>
            </a:r>
            <a:r>
              <a:rPr lang="en-US" sz="1800" dirty="0">
                <a:latin typeface="Calibri" panose="020F0502020204030204" pitchFamily="34" charset="0"/>
                <a:cs typeface="Calibri" panose="020F0502020204030204" pitchFamily="34" charset="0"/>
              </a:rPr>
              <a:t>course you're taking!</a:t>
            </a:r>
          </a:p>
          <a:p>
            <a:pPr marL="285750" lvl="0" indent="-285750">
              <a:lnSpc>
                <a:spcPct val="90000"/>
              </a:lnSpc>
              <a:spcBef>
                <a:spcPts val="600"/>
              </a:spcBef>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All 22K+ </a:t>
            </a:r>
            <a:r>
              <a:rPr lang="en-US" sz="1800" dirty="0" err="1">
                <a:latin typeface="Calibri" panose="020F0502020204030204" pitchFamily="34" charset="0"/>
                <a:cs typeface="Calibri" panose="020F0502020204030204" pitchFamily="34" charset="0"/>
              </a:rPr>
              <a:t>ebooks</a:t>
            </a:r>
            <a:r>
              <a:rPr lang="en-US" sz="1800" dirty="0">
                <a:latin typeface="Calibri" panose="020F0502020204030204" pitchFamily="34" charset="0"/>
                <a:cs typeface="Calibri" panose="020F0502020204030204" pitchFamily="34" charset="0"/>
              </a:rPr>
              <a:t>, online homework</a:t>
            </a:r>
            <a:r>
              <a:rPr lang="en-US" sz="1800" baseline="30000"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 and study tools in the Cengage Unlimited collection, which includes course materials for over 70 disciplines. Learn for class and for fun—your choices are limitless!</a:t>
            </a:r>
          </a:p>
          <a:p>
            <a:pPr lvl="0">
              <a:lnSpc>
                <a:spcPct val="90000"/>
              </a:lnSpc>
              <a:defRPr/>
            </a:pPr>
            <a:endParaRPr lang="en-US" sz="1800" dirty="0">
              <a:latin typeface="Calibri" panose="020F0502020204030204" pitchFamily="34" charset="0"/>
              <a:ea typeface="Open Sans" panose="020B0606030504020204" pitchFamily="34" charset="0"/>
              <a:cs typeface="Calibri" panose="020F0502020204030204" pitchFamily="34" charset="0"/>
            </a:endParaRPr>
          </a:p>
          <a:p>
            <a:pPr>
              <a:lnSpc>
                <a:spcPct val="90000"/>
              </a:lnSpc>
            </a:pPr>
            <a:r>
              <a:rPr lang="en-US" sz="1400" dirty="0">
                <a:solidFill>
                  <a:srgbClr val="000000"/>
                </a:solidFill>
                <a:latin typeface="Calibri" panose="020F0502020204030204" pitchFamily="34" charset="0"/>
                <a:cs typeface="Calibri" panose="020F0502020204030204" pitchFamily="34" charset="0"/>
              </a:rPr>
              <a:t>*Cengage Unlimited is not available for all WebAssign courses.</a:t>
            </a:r>
          </a:p>
          <a:p>
            <a:pPr>
              <a:lnSpc>
                <a:spcPct val="90000"/>
              </a:lnSpc>
            </a:pPr>
            <a:r>
              <a:rPr lang="en-US" sz="1400" dirty="0">
                <a:solidFill>
                  <a:srgbClr val="000000"/>
                </a:solidFill>
                <a:latin typeface="Calibri" panose="020F0502020204030204" pitchFamily="34" charset="0"/>
                <a:cs typeface="Calibri" panose="020F0502020204030204" pitchFamily="34" charset="0"/>
              </a:rPr>
              <a:t>**Access to digital platforms is available when assigned by your instructor.</a:t>
            </a:r>
          </a:p>
          <a:p>
            <a:pPr>
              <a:lnSpc>
                <a:spcPct val="90000"/>
              </a:lnSpc>
            </a:pP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50864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84A4-A413-E740-A806-6076FCAD52CA}"/>
              </a:ext>
            </a:extLst>
          </p:cNvPr>
          <p:cNvSpPr>
            <a:spLocks noGrp="1"/>
          </p:cNvSpPr>
          <p:nvPr>
            <p:ph type="title"/>
          </p:nvPr>
        </p:nvSpPr>
        <p:spPr/>
        <p:txBody>
          <a:bodyPr>
            <a:noAutofit/>
          </a:bodyPr>
          <a:lstStyle/>
          <a:p>
            <a:b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b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Content Placeholder 3">
            <a:extLst>
              <a:ext uri="{FF2B5EF4-FFF2-40B4-BE49-F238E27FC236}">
                <a16:creationId xmlns:a16="http://schemas.microsoft.com/office/drawing/2014/main" id="{19230565-C6B3-2D48-B0D0-6BFF20DD89FB}"/>
              </a:ext>
            </a:extLst>
          </p:cNvPr>
          <p:cNvSpPr>
            <a:spLocks noGrp="1"/>
          </p:cNvSpPr>
          <p:nvPr>
            <p:ph idx="13"/>
          </p:nvPr>
        </p:nvSpPr>
        <p:spPr>
          <a:xfrm>
            <a:off x="437508" y="1191464"/>
            <a:ext cx="3051128" cy="2535710"/>
          </a:xfrm>
        </p:spPr>
        <p:txBody>
          <a:bodyPr vert="horz" lIns="0" tIns="0" rIns="0" bIns="0" rtlCol="0" anchor="t">
            <a:no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Login to WebAssign at </a:t>
            </a:r>
            <a:r>
              <a:rPr lang="en-US" sz="1800" dirty="0">
                <a:latin typeface="Open Sans" panose="020B0606030504020204" pitchFamily="34" charset="0"/>
                <a:ea typeface="Open Sans" panose="020B0606030504020204" pitchFamily="34" charset="0"/>
                <a:cs typeface="Open Sans" panose="020B0606030504020204" pitchFamily="34" charset="0"/>
                <a:hlinkClick r:id="rId2"/>
              </a:rPr>
              <a:t>https://www.webassign.net/colorado/login.html</a:t>
            </a:r>
            <a:r>
              <a:rPr lang="en-US" sz="1800" dirty="0">
                <a:latin typeface="Open Sans" panose="020B0606030504020204" pitchFamily="34" charset="0"/>
                <a:ea typeface="Open Sans" panose="020B0606030504020204" pitchFamily="34" charset="0"/>
                <a:cs typeface="Open Sans" panose="020B0606030504020204" pitchFamily="34" charset="0"/>
              </a:rPr>
              <a:t> with your CU </a:t>
            </a:r>
            <a:r>
              <a:rPr lang="en-US" sz="1800" dirty="0" err="1">
                <a:latin typeface="Open Sans" panose="020B0606030504020204" pitchFamily="34" charset="0"/>
                <a:ea typeface="Open Sans" panose="020B0606030504020204" pitchFamily="34" charset="0"/>
                <a:cs typeface="Open Sans" panose="020B0606030504020204" pitchFamily="34" charset="0"/>
              </a:rPr>
              <a:t>IdentiKey</a:t>
            </a:r>
            <a:r>
              <a:rPr lang="en-US" sz="1800" dirty="0">
                <a:latin typeface="Open Sans" panose="020B0606030504020204" pitchFamily="34" charset="0"/>
                <a:ea typeface="Open Sans" panose="020B0606030504020204" pitchFamily="34" charset="0"/>
                <a:cs typeface="Open Sans" panose="020B0606030504020204" pitchFamily="34" charset="0"/>
              </a:rPr>
              <a:t> username/password</a:t>
            </a:r>
            <a:br>
              <a:rPr lang="en-US" sz="1800" dirty="0">
                <a:latin typeface="Open Sans" panose="020B0606030504020204" pitchFamily="34" charset="0"/>
                <a:ea typeface="Open Sans" panose="020B0606030504020204" pitchFamily="34" charset="0"/>
                <a:cs typeface="Open Sans" panose="020B0606030504020204" pitchFamily="34" charset="0"/>
              </a:rPr>
            </a:br>
            <a:endParaRPr lang="en-US" sz="17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95152FFA-4E4D-ED45-8889-097C53A3056B}"/>
              </a:ext>
            </a:extLst>
          </p:cNvPr>
          <p:cNvCxnSpPr>
            <a:cxnSpLocks/>
          </p:cNvCxnSpPr>
          <p:nvPr/>
        </p:nvCxnSpPr>
        <p:spPr>
          <a:xfrm flipH="1">
            <a:off x="457200" y="3211270"/>
            <a:ext cx="4537710" cy="1"/>
          </a:xfrm>
          <a:prstGeom prst="line">
            <a:avLst/>
          </a:prstGeom>
          <a:ln w="31750">
            <a:solidFill>
              <a:srgbClr val="FFC72C"/>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052AB7CA-BDCE-8D42-9FE3-4E9262DB7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200" y="274639"/>
            <a:ext cx="2057066" cy="409119"/>
          </a:xfrm>
          <a:prstGeom prst="rect">
            <a:avLst/>
          </a:prstGeom>
        </p:spPr>
      </p:pic>
      <p:pic>
        <p:nvPicPr>
          <p:cNvPr id="3" name="Picture 2">
            <a:extLst>
              <a:ext uri="{FF2B5EF4-FFF2-40B4-BE49-F238E27FC236}">
                <a16:creationId xmlns:a16="http://schemas.microsoft.com/office/drawing/2014/main" id="{3AA550B7-AADB-4969-A1AD-5B7871F6A5DC}"/>
              </a:ext>
            </a:extLst>
          </p:cNvPr>
          <p:cNvPicPr>
            <a:picLocks noChangeAspect="1"/>
          </p:cNvPicPr>
          <p:nvPr/>
        </p:nvPicPr>
        <p:blipFill>
          <a:blip r:embed="rId4"/>
          <a:stretch>
            <a:fillRect/>
          </a:stretch>
        </p:blipFill>
        <p:spPr>
          <a:xfrm>
            <a:off x="3848007" y="1191463"/>
            <a:ext cx="7867100" cy="3807919"/>
          </a:xfrm>
          <a:prstGeom prst="rect">
            <a:avLst/>
          </a:prstGeom>
        </p:spPr>
      </p:pic>
    </p:spTree>
    <p:extLst>
      <p:ext uri="{BB962C8B-B14F-4D97-AF65-F5344CB8AC3E}">
        <p14:creationId xmlns:p14="http://schemas.microsoft.com/office/powerpoint/2010/main" val="369906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5FBBA-508D-AD4F-A976-111F51909DEC}"/>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Link Your Cengage and CU </a:t>
            </a:r>
            <a:r>
              <a:rPr lang="en-US" dirty="0" err="1">
                <a:latin typeface="Open Sans" panose="020B0606030504020204" pitchFamily="34" charset="0"/>
                <a:ea typeface="Open Sans" panose="020B0606030504020204" pitchFamily="34" charset="0"/>
                <a:cs typeface="Open Sans" panose="020B0606030504020204" pitchFamily="34" charset="0"/>
              </a:rPr>
              <a:t>IdentiKey</a:t>
            </a:r>
            <a:r>
              <a:rPr lang="en-US" dirty="0">
                <a:latin typeface="Open Sans" panose="020B0606030504020204" pitchFamily="34" charset="0"/>
                <a:ea typeface="Open Sans" panose="020B0606030504020204" pitchFamily="34" charset="0"/>
                <a:cs typeface="Open Sans" panose="020B0606030504020204" pitchFamily="34" charset="0"/>
              </a:rPr>
              <a:t> Accounts</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B72F397C-0009-8344-8A39-507CEA945C66}"/>
              </a:ext>
            </a:extLst>
          </p:cNvPr>
          <p:cNvSpPr/>
          <p:nvPr/>
        </p:nvSpPr>
        <p:spPr>
          <a:xfrm>
            <a:off x="346067" y="4446971"/>
            <a:ext cx="4591693" cy="1034129"/>
          </a:xfrm>
          <a:prstGeom prst="rect">
            <a:avLst/>
          </a:prstGeom>
        </p:spPr>
        <p:txBody>
          <a:bodyPr wrap="square">
            <a:spAutoFit/>
          </a:bodyPr>
          <a:lstStyle/>
          <a:p>
            <a:pPr>
              <a:lnSpc>
                <a:spcPct val="90000"/>
              </a:lnSpc>
            </a:pPr>
            <a:r>
              <a:rPr lang="en-US" sz="1700" dirty="0">
                <a:latin typeface="Open Sans" panose="020B0606030504020204" pitchFamily="34" charset="0"/>
                <a:ea typeface="Open Sans" panose="020B0606030504020204" pitchFamily="34" charset="0"/>
                <a:cs typeface="Open Sans" panose="020B0606030504020204" pitchFamily="34" charset="0"/>
              </a:rPr>
              <a:t>NOTE: This is a one-time process. If you have previously completed this step (e.g. for another course), you won’t have to complete it again.</a:t>
            </a:r>
          </a:p>
        </p:txBody>
      </p:sp>
      <p:sp>
        <p:nvSpPr>
          <p:cNvPr id="11" name="Content Placeholder 3">
            <a:extLst>
              <a:ext uri="{FF2B5EF4-FFF2-40B4-BE49-F238E27FC236}">
                <a16:creationId xmlns:a16="http://schemas.microsoft.com/office/drawing/2014/main" id="{DEEB5324-48F6-1146-BECF-7FD43252B34B}"/>
              </a:ext>
            </a:extLst>
          </p:cNvPr>
          <p:cNvSpPr txBox="1">
            <a:spLocks/>
          </p:cNvSpPr>
          <p:nvPr/>
        </p:nvSpPr>
        <p:spPr>
          <a:xfrm>
            <a:off x="346067" y="971551"/>
            <a:ext cx="4328803" cy="16230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800" dirty="0">
                <a:latin typeface="Open Sans" panose="020B0606030504020204" pitchFamily="34" charset="0"/>
                <a:ea typeface="Open Sans" panose="020B0606030504020204" pitchFamily="34" charset="0"/>
                <a:cs typeface="Open Sans" panose="020B0606030504020204" pitchFamily="34" charset="0"/>
              </a:rPr>
              <a:t>If you have a Cengage account, login by clicking on “Sign In”.</a:t>
            </a:r>
          </a:p>
          <a:p>
            <a:pPr marL="285750" indent="-285750"/>
            <a:r>
              <a:rPr lang="en-US" sz="1800" dirty="0">
                <a:latin typeface="Open Sans" panose="020B0606030504020204" pitchFamily="34" charset="0"/>
                <a:ea typeface="Open Sans" panose="020B0606030504020204" pitchFamily="34" charset="0"/>
                <a:cs typeface="Open Sans" panose="020B0606030504020204" pitchFamily="34" charset="0"/>
              </a:rPr>
              <a:t>If you don’t have a Cengage account, you can create one by clicking on “Create Account”.</a:t>
            </a:r>
            <a:endParaRPr lang="en-US" sz="1800" i="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a:extLst>
              <a:ext uri="{FF2B5EF4-FFF2-40B4-BE49-F238E27FC236}">
                <a16:creationId xmlns:a16="http://schemas.microsoft.com/office/drawing/2014/main" id="{A8D24FCC-B1AC-1E41-9C72-478AD88A34B3}"/>
              </a:ext>
            </a:extLst>
          </p:cNvPr>
          <p:cNvCxnSpPr>
            <a:cxnSpLocks/>
          </p:cNvCxnSpPr>
          <p:nvPr/>
        </p:nvCxnSpPr>
        <p:spPr>
          <a:xfrm flipH="1">
            <a:off x="373058" y="4303288"/>
            <a:ext cx="4537710" cy="1"/>
          </a:xfrm>
          <a:prstGeom prst="line">
            <a:avLst/>
          </a:prstGeom>
          <a:ln w="31750">
            <a:solidFill>
              <a:srgbClr val="FFC72C"/>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lh3.googleusercontent.com/qs24dpL3b-Yz9qhEfn43J5a-lvQPxTbyE7DqDYLOv72NDG8xlzWqLFYY27HL-WxnQZY1hEfFrUcqzNyI-hvdlk3PtfF4hJTrYRyGk5CpDF6QuQ8hYiy8NK1IBjR5HAe-o3oniWXX"/>
          <p:cNvPicPr>
            <a:picLocks noChangeAspect="1" noChangeArrowheads="1"/>
          </p:cNvPicPr>
          <p:nvPr/>
        </p:nvPicPr>
        <p:blipFill rotWithShape="1">
          <a:blip r:embed="rId2">
            <a:extLst>
              <a:ext uri="{28A0092B-C50C-407E-A947-70E740481C1C}">
                <a14:useLocalDpi xmlns:a14="http://schemas.microsoft.com/office/drawing/2010/main" val="0"/>
              </a:ext>
            </a:extLst>
          </a:blip>
          <a:srcRect l="3656" t="11187" r="4260" b="53636"/>
          <a:stretch/>
        </p:blipFill>
        <p:spPr bwMode="auto">
          <a:xfrm>
            <a:off x="5234762" y="1079643"/>
            <a:ext cx="6589125" cy="1601428"/>
          </a:xfrm>
          <a:prstGeom prst="rect">
            <a:avLst/>
          </a:prstGeom>
          <a:noFill/>
          <a:ln w="38100">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028" name="Picture 4" descr="https://lh3.googleusercontent.com/2i3WOOMMNSgv04-HZvm_kSaCoj2cDBN8N69QQt1LmUK24s0_YJDLKhf_dzEuEFYPGsS57mC3kynrgGMZPRwEochwmcTa2MWqL26gWb4rPjbkIljXBfLFYPPfZ2bNeLpEPCU_jFD9"/>
          <p:cNvPicPr>
            <a:picLocks noChangeAspect="1" noChangeArrowheads="1"/>
          </p:cNvPicPr>
          <p:nvPr/>
        </p:nvPicPr>
        <p:blipFill rotWithShape="1">
          <a:blip r:embed="rId3">
            <a:extLst>
              <a:ext uri="{28A0092B-C50C-407E-A947-70E740481C1C}">
                <a14:useLocalDpi xmlns:a14="http://schemas.microsoft.com/office/drawing/2010/main" val="0"/>
              </a:ext>
            </a:extLst>
          </a:blip>
          <a:srcRect l="29764" t="21963" r="29962" b="36586"/>
          <a:stretch/>
        </p:blipFill>
        <p:spPr bwMode="auto">
          <a:xfrm>
            <a:off x="5204260" y="2908738"/>
            <a:ext cx="3612444" cy="2365497"/>
          </a:xfrm>
          <a:prstGeom prst="rect">
            <a:avLst/>
          </a:prstGeom>
          <a:noFill/>
          <a:ln w="38100">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030" name="Picture 6" descr="https://lh4.googleusercontent.com/9_yTQcUKiNLy706BOjBiCGt8KdjMK9ygRcwXsg29nNuokRT4ojlY2Cniz72RdzjYggb7WxxbMP9j9deatMuyr858clXIk1otcC2i4roj2ROAHyDeyXtNqnMxOoP3VL4IBzCLTbpb"/>
          <p:cNvPicPr>
            <a:picLocks noChangeAspect="1" noChangeArrowheads="1"/>
          </p:cNvPicPr>
          <p:nvPr/>
        </p:nvPicPr>
        <p:blipFill rotWithShape="1">
          <a:blip r:embed="rId4">
            <a:extLst>
              <a:ext uri="{28A0092B-C50C-407E-A947-70E740481C1C}">
                <a14:useLocalDpi xmlns:a14="http://schemas.microsoft.com/office/drawing/2010/main" val="0"/>
              </a:ext>
            </a:extLst>
          </a:blip>
          <a:srcRect l="27924" t="23071" r="29547" b="8743"/>
          <a:stretch/>
        </p:blipFill>
        <p:spPr bwMode="auto">
          <a:xfrm>
            <a:off x="9110197" y="2921065"/>
            <a:ext cx="2725869" cy="2780505"/>
          </a:xfrm>
          <a:prstGeom prst="rect">
            <a:avLst/>
          </a:prstGeom>
          <a:noFill/>
          <a:ln w="38100">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14" name="Rectangle 13">
            <a:extLst/>
          </p:cNvPr>
          <p:cNvSpPr/>
          <p:nvPr/>
        </p:nvSpPr>
        <p:spPr>
          <a:xfrm>
            <a:off x="7732117" y="1957488"/>
            <a:ext cx="808496" cy="208345"/>
          </a:xfrm>
          <a:prstGeom prst="rect">
            <a:avLst/>
          </a:prstGeom>
          <a:noFill/>
          <a:ln w="57150">
            <a:solidFill>
              <a:srgbClr val="9EC83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a:p>
        </p:txBody>
      </p:sp>
      <p:sp>
        <p:nvSpPr>
          <p:cNvPr id="15" name="Rectangle 14">
            <a:extLst/>
          </p:cNvPr>
          <p:cNvSpPr/>
          <p:nvPr/>
        </p:nvSpPr>
        <p:spPr>
          <a:xfrm>
            <a:off x="8557954" y="1957487"/>
            <a:ext cx="808496" cy="208345"/>
          </a:xfrm>
          <a:prstGeom prst="rect">
            <a:avLst/>
          </a:prstGeom>
          <a:noFill/>
          <a:ln w="57150">
            <a:solidFill>
              <a:srgbClr val="9EC83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a:p>
        </p:txBody>
      </p:sp>
      <p:cxnSp>
        <p:nvCxnSpPr>
          <p:cNvPr id="4" name="Straight Arrow Connector 3"/>
          <p:cNvCxnSpPr>
            <a:stCxn id="14" idx="2"/>
            <a:endCxn id="1028" idx="0"/>
          </p:cNvCxnSpPr>
          <p:nvPr/>
        </p:nvCxnSpPr>
        <p:spPr>
          <a:xfrm flipH="1">
            <a:off x="7010482" y="2165833"/>
            <a:ext cx="1125883" cy="742905"/>
          </a:xfrm>
          <a:prstGeom prst="straightConnector1">
            <a:avLst/>
          </a:prstGeom>
          <a:ln w="50800">
            <a:solidFill>
              <a:srgbClr val="92D050"/>
            </a:solidFill>
            <a:tailEnd type="triangle"/>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a:stCxn id="15" idx="2"/>
            <a:endCxn id="1030" idx="0"/>
          </p:cNvCxnSpPr>
          <p:nvPr/>
        </p:nvCxnSpPr>
        <p:spPr>
          <a:xfrm>
            <a:off x="8962202" y="2165832"/>
            <a:ext cx="1510930" cy="755233"/>
          </a:xfrm>
          <a:prstGeom prst="straightConnector1">
            <a:avLst/>
          </a:prstGeom>
          <a:ln w="50800">
            <a:solidFill>
              <a:srgbClr val="92D050"/>
            </a:solidFill>
            <a:tailEnd type="triangle"/>
          </a:ln>
        </p:spPr>
        <p:style>
          <a:lnRef idx="3">
            <a:schemeClr val="accent6"/>
          </a:lnRef>
          <a:fillRef idx="0">
            <a:schemeClr val="accent6"/>
          </a:fillRef>
          <a:effectRef idx="2">
            <a:schemeClr val="accent6"/>
          </a:effectRef>
          <a:fontRef idx="minor">
            <a:schemeClr val="tx1"/>
          </a:fontRef>
        </p:style>
      </p:cxnSp>
      <p:pic>
        <p:nvPicPr>
          <p:cNvPr id="19" name="Picture 18">
            <a:extLst>
              <a:ext uri="{FF2B5EF4-FFF2-40B4-BE49-F238E27FC236}">
                <a16:creationId xmlns:a16="http://schemas.microsoft.com/office/drawing/2014/main" id="{148C7B0A-AC9F-3149-8BE7-C31255C5FB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5200" y="274639"/>
            <a:ext cx="2057066" cy="409119"/>
          </a:xfrm>
          <a:prstGeom prst="rect">
            <a:avLst/>
          </a:prstGeom>
        </p:spPr>
      </p:pic>
    </p:spTree>
    <p:extLst>
      <p:ext uri="{BB962C8B-B14F-4D97-AF65-F5344CB8AC3E}">
        <p14:creationId xmlns:p14="http://schemas.microsoft.com/office/powerpoint/2010/main" val="15323334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Payment Options</a:t>
            </a:r>
          </a:p>
        </p:txBody>
      </p:sp>
      <p:sp>
        <p:nvSpPr>
          <p:cNvPr id="6" name="Subtitle 7"/>
          <p:cNvSpPr txBox="1">
            <a:spLocks noGrp="1"/>
          </p:cNvSpPr>
          <p:nvPr>
            <p:ph idx="13"/>
          </p:nvPr>
        </p:nvSpPr>
        <p:spPr>
          <a:xfrm>
            <a:off x="437507" y="1089366"/>
            <a:ext cx="3963496" cy="4327460"/>
          </a:xfrm>
          <a:prstGeom prst="rect">
            <a:avLst/>
          </a:prstGeom>
        </p:spPr>
        <p:txBody>
          <a:bodyPr vert="horz" lIns="0" tIns="0" rIns="0" bIns="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1080"/>
              </a:spcBef>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You can purchase access online or verify payment by entering the Access Code from your textbook.</a:t>
            </a:r>
            <a:endPar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spcBef>
                <a:spcPts val="1032"/>
              </a:spcBef>
              <a:buAutoNum type="arabicPeriod"/>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To purchase your course materials, you can subscribe to Cengage Unlimited to gain access to your WebAssign. After you purchase Cengage Unlimited you’ll have options to rent or purchase the print text.</a:t>
            </a:r>
          </a:p>
          <a:p>
            <a:pPr marL="342900" indent="-342900" algn="l">
              <a:spcBef>
                <a:spcPts val="1032"/>
              </a:spcBef>
              <a:buAutoNum type="arabicPeriod"/>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Already have an Access Code? </a:t>
            </a:r>
            <a:b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‘Register Access Code' to redeem it.</a:t>
            </a:r>
          </a:p>
          <a:p>
            <a:pPr marL="342900" indent="-342900" algn="l">
              <a:spcBef>
                <a:spcPts val="1032"/>
              </a:spcBef>
              <a:buAutoNum type="arabicPeriod"/>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Need more time to decide? Click ‘Continue to Course’ to take advantage of the 2-week grace period by jumping right into your WebAssign course.**</a:t>
            </a:r>
            <a:endParaRPr lang="en-US" sz="1600" strike="sngStrike"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206F3C28-18EE-564A-AEE1-623670E73B65}"/>
              </a:ext>
            </a:extLst>
          </p:cNvPr>
          <p:cNvSpPr/>
          <p:nvPr/>
        </p:nvSpPr>
        <p:spPr>
          <a:xfrm>
            <a:off x="4928839" y="4420375"/>
            <a:ext cx="6957480" cy="548868"/>
          </a:xfrm>
          <a:prstGeom prst="rect">
            <a:avLst/>
          </a:prstGeom>
        </p:spPr>
        <p:txBody>
          <a:bodyPr wrap="square" anchor="t">
            <a:spAutoFit/>
          </a:bodyPr>
          <a:lstStyle/>
          <a:p>
            <a:pPr algn="r">
              <a:spcAft>
                <a:spcPts val="500"/>
              </a:spcAft>
            </a:pPr>
            <a:r>
              <a:rPr lang="en-US" sz="1275" i="1" dirty="0">
                <a:solidFill>
                  <a:srgbClr val="000000"/>
                </a:solidFill>
                <a:latin typeface="Open Sans" panose="020B0606030504020204" pitchFamily="34" charset="0"/>
                <a:ea typeface="Open Sans" panose="020B0606030504020204" pitchFamily="34" charset="0"/>
                <a:cs typeface="Open Sans" panose="020B0606030504020204" pitchFamily="34" charset="0"/>
              </a:rPr>
              <a:t>*Cengage Unlimited is not available for all </a:t>
            </a:r>
            <a:r>
              <a:rPr lang="en-US" sz="1275" i="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WebAssign</a:t>
            </a:r>
            <a:r>
              <a:rPr lang="en-US" sz="1275" i="1" dirty="0">
                <a:solidFill>
                  <a:srgbClr val="000000"/>
                </a:solidFill>
                <a:latin typeface="Open Sans" panose="020B0606030504020204" pitchFamily="34" charset="0"/>
                <a:ea typeface="Open Sans" panose="020B0606030504020204" pitchFamily="34" charset="0"/>
                <a:cs typeface="Open Sans" panose="020B0606030504020204" pitchFamily="34" charset="0"/>
              </a:rPr>
              <a:t> courses.</a:t>
            </a:r>
          </a:p>
          <a:p>
            <a:pPr algn="r">
              <a:spcAft>
                <a:spcPts val="1600"/>
              </a:spcAft>
            </a:pPr>
            <a:r>
              <a:rPr lang="en-US" sz="1275" i="1" dirty="0">
                <a:latin typeface="Open Sans" panose="020B0606030504020204" pitchFamily="34" charset="0"/>
                <a:ea typeface="Open Sans" panose="020B0606030504020204" pitchFamily="34" charset="0"/>
                <a:cs typeface="Open Sans" panose="020B0606030504020204" pitchFamily="34" charset="0"/>
              </a:rPr>
              <a:t>**After the grace period expires, you will need to purchase access to</a:t>
            </a:r>
            <a:r>
              <a:rPr lang="en-US" sz="1275" i="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75" i="1" dirty="0">
                <a:latin typeface="Open Sans" panose="020B0606030504020204" pitchFamily="34" charset="0"/>
                <a:ea typeface="Open Sans" panose="020B0606030504020204" pitchFamily="34" charset="0"/>
                <a:cs typeface="Open Sans" panose="020B0606030504020204" pitchFamily="34" charset="0"/>
              </a:rPr>
              <a:t>your </a:t>
            </a:r>
            <a:r>
              <a:rPr lang="en-US" sz="1275" i="1" dirty="0" err="1">
                <a:latin typeface="Open Sans" panose="020B0606030504020204" pitchFamily="34" charset="0"/>
                <a:ea typeface="Open Sans" panose="020B0606030504020204" pitchFamily="34" charset="0"/>
                <a:cs typeface="Open Sans" panose="020B0606030504020204" pitchFamily="34" charset="0"/>
              </a:rPr>
              <a:t>WebAssign</a:t>
            </a:r>
            <a:r>
              <a:rPr lang="en-US" sz="1275" i="1" dirty="0">
                <a:latin typeface="Open Sans" panose="020B0606030504020204" pitchFamily="34" charset="0"/>
                <a:ea typeface="Open Sans" panose="020B0606030504020204" pitchFamily="34" charset="0"/>
                <a:cs typeface="Open Sans" panose="020B0606030504020204" pitchFamily="34" charset="0"/>
              </a:rPr>
              <a:t> course.</a:t>
            </a:r>
          </a:p>
        </p:txBody>
      </p:sp>
      <p:pic>
        <p:nvPicPr>
          <p:cNvPr id="16" name="Picture 15">
            <a:extLst>
              <a:ext uri="{FF2B5EF4-FFF2-40B4-BE49-F238E27FC236}">
                <a16:creationId xmlns:a16="http://schemas.microsoft.com/office/drawing/2014/main" id="{EDC4720A-3099-524B-A287-E44041E8077F}"/>
              </a:ext>
            </a:extLst>
          </p:cNvPr>
          <p:cNvPicPr>
            <a:picLocks noChangeAspect="1"/>
          </p:cNvPicPr>
          <p:nvPr/>
        </p:nvPicPr>
        <p:blipFill>
          <a:blip r:embed="rId3"/>
          <a:stretch>
            <a:fillRect/>
          </a:stretch>
        </p:blipFill>
        <p:spPr>
          <a:xfrm>
            <a:off x="4658205" y="1251763"/>
            <a:ext cx="7228114" cy="2919204"/>
          </a:xfrm>
          <a:prstGeom prst="rect">
            <a:avLst/>
          </a:prstGeom>
          <a:ln w="38100">
            <a:solidFill>
              <a:schemeClr val="bg1">
                <a:lumMod val="85000"/>
              </a:schemeClr>
            </a:solidFill>
          </a:ln>
        </p:spPr>
      </p:pic>
      <p:cxnSp>
        <p:nvCxnSpPr>
          <p:cNvPr id="26" name="Straight Arrow Connector 25">
            <a:extLst>
              <a:ext uri="{FF2B5EF4-FFF2-40B4-BE49-F238E27FC236}">
                <a16:creationId xmlns:a16="http://schemas.microsoft.com/office/drawing/2014/main" id="{16EC6D92-6CD8-B34F-A1FE-59D5877918DD}"/>
              </a:ext>
            </a:extLst>
          </p:cNvPr>
          <p:cNvCxnSpPr>
            <a:cxnSpLocks/>
          </p:cNvCxnSpPr>
          <p:nvPr/>
        </p:nvCxnSpPr>
        <p:spPr>
          <a:xfrm>
            <a:off x="6461087" y="1772218"/>
            <a:ext cx="0" cy="639068"/>
          </a:xfrm>
          <a:prstGeom prst="straightConnector1">
            <a:avLst/>
          </a:prstGeom>
          <a:ln w="63500">
            <a:solidFill>
              <a:srgbClr val="92D050"/>
            </a:solidFill>
            <a:tailEnd type="triangle"/>
          </a:ln>
        </p:spPr>
        <p:style>
          <a:lnRef idx="3">
            <a:schemeClr val="accent6"/>
          </a:lnRef>
          <a:fillRef idx="0">
            <a:schemeClr val="accent6"/>
          </a:fillRef>
          <a:effectRef idx="2">
            <a:schemeClr val="accent6"/>
          </a:effectRef>
          <a:fontRef idx="minor">
            <a:schemeClr val="tx1"/>
          </a:fontRef>
        </p:style>
      </p:cxnSp>
      <p:sp>
        <p:nvSpPr>
          <p:cNvPr id="27" name="Oval 26">
            <a:extLst>
              <a:ext uri="{FF2B5EF4-FFF2-40B4-BE49-F238E27FC236}">
                <a16:creationId xmlns:a16="http://schemas.microsoft.com/office/drawing/2014/main" id="{6CF71F70-D625-5741-8A64-446AD1BD8B33}"/>
              </a:ext>
            </a:extLst>
          </p:cNvPr>
          <p:cNvSpPr/>
          <p:nvPr/>
        </p:nvSpPr>
        <p:spPr>
          <a:xfrm>
            <a:off x="6279658" y="1673535"/>
            <a:ext cx="362857" cy="362857"/>
          </a:xfrm>
          <a:prstGeom prst="ellipse">
            <a:avLst/>
          </a:prstGeom>
          <a:solidFill>
            <a:srgbClr val="A6CE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3</a:t>
            </a:r>
          </a:p>
        </p:txBody>
      </p:sp>
      <p:sp>
        <p:nvSpPr>
          <p:cNvPr id="28" name="Rectangle 27">
            <a:extLst>
              <a:ext uri="{FF2B5EF4-FFF2-40B4-BE49-F238E27FC236}">
                <a16:creationId xmlns:a16="http://schemas.microsoft.com/office/drawing/2014/main" id="{7B85C0E5-C05D-9741-8735-4ED40AACCE43}"/>
              </a:ext>
            </a:extLst>
          </p:cNvPr>
          <p:cNvSpPr/>
          <p:nvPr/>
        </p:nvSpPr>
        <p:spPr>
          <a:xfrm>
            <a:off x="6008031" y="2480191"/>
            <a:ext cx="876864" cy="272788"/>
          </a:xfrm>
          <a:prstGeom prst="rect">
            <a:avLst/>
          </a:prstGeom>
          <a:noFill/>
          <a:ln w="57150">
            <a:solidFill>
              <a:srgbClr val="9EC83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a:p>
        </p:txBody>
      </p:sp>
      <p:cxnSp>
        <p:nvCxnSpPr>
          <p:cNvPr id="29" name="Straight Arrow Connector 28">
            <a:extLst>
              <a:ext uri="{FF2B5EF4-FFF2-40B4-BE49-F238E27FC236}">
                <a16:creationId xmlns:a16="http://schemas.microsoft.com/office/drawing/2014/main" id="{0F5CA8C9-BF5D-9F4B-B499-B85A5F62581E}"/>
              </a:ext>
            </a:extLst>
          </p:cNvPr>
          <p:cNvCxnSpPr>
            <a:cxnSpLocks/>
          </p:cNvCxnSpPr>
          <p:nvPr/>
        </p:nvCxnSpPr>
        <p:spPr>
          <a:xfrm>
            <a:off x="8249545" y="1772218"/>
            <a:ext cx="0" cy="639068"/>
          </a:xfrm>
          <a:prstGeom prst="straightConnector1">
            <a:avLst/>
          </a:prstGeom>
          <a:ln w="63500">
            <a:solidFill>
              <a:srgbClr val="92D050"/>
            </a:solidFill>
            <a:tailEnd type="triangle"/>
          </a:ln>
        </p:spPr>
        <p:style>
          <a:lnRef idx="3">
            <a:schemeClr val="accent6"/>
          </a:lnRef>
          <a:fillRef idx="0">
            <a:schemeClr val="accent6"/>
          </a:fillRef>
          <a:effectRef idx="2">
            <a:schemeClr val="accent6"/>
          </a:effectRef>
          <a:fontRef idx="minor">
            <a:schemeClr val="tx1"/>
          </a:fontRef>
        </p:style>
      </p:cxnSp>
      <p:sp>
        <p:nvSpPr>
          <p:cNvPr id="30" name="Oval 29">
            <a:extLst>
              <a:ext uri="{FF2B5EF4-FFF2-40B4-BE49-F238E27FC236}">
                <a16:creationId xmlns:a16="http://schemas.microsoft.com/office/drawing/2014/main" id="{F64C28A2-B3A6-3D48-A858-A10E2E2BADDF}"/>
              </a:ext>
            </a:extLst>
          </p:cNvPr>
          <p:cNvSpPr/>
          <p:nvPr/>
        </p:nvSpPr>
        <p:spPr>
          <a:xfrm>
            <a:off x="8068116" y="1673535"/>
            <a:ext cx="362857" cy="362857"/>
          </a:xfrm>
          <a:prstGeom prst="ellipse">
            <a:avLst/>
          </a:prstGeom>
          <a:solidFill>
            <a:srgbClr val="A6CE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2</a:t>
            </a:r>
          </a:p>
        </p:txBody>
      </p:sp>
      <p:sp>
        <p:nvSpPr>
          <p:cNvPr id="31" name="Rectangle 30">
            <a:extLst>
              <a:ext uri="{FF2B5EF4-FFF2-40B4-BE49-F238E27FC236}">
                <a16:creationId xmlns:a16="http://schemas.microsoft.com/office/drawing/2014/main" id="{F51C1C15-4D45-2542-BA13-441A75D51A19}"/>
              </a:ext>
            </a:extLst>
          </p:cNvPr>
          <p:cNvSpPr/>
          <p:nvPr/>
        </p:nvSpPr>
        <p:spPr>
          <a:xfrm>
            <a:off x="7796489" y="2480191"/>
            <a:ext cx="876864" cy="272788"/>
          </a:xfrm>
          <a:prstGeom prst="rect">
            <a:avLst/>
          </a:prstGeom>
          <a:noFill/>
          <a:ln w="57150">
            <a:solidFill>
              <a:srgbClr val="9EC83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a:p>
        </p:txBody>
      </p:sp>
      <p:sp>
        <p:nvSpPr>
          <p:cNvPr id="32" name="Rectangle 31">
            <a:extLst>
              <a:ext uri="{FF2B5EF4-FFF2-40B4-BE49-F238E27FC236}">
                <a16:creationId xmlns:a16="http://schemas.microsoft.com/office/drawing/2014/main" id="{9E36857B-D0F8-2E49-8351-3842D5D855E8}"/>
              </a:ext>
            </a:extLst>
          </p:cNvPr>
          <p:cNvSpPr/>
          <p:nvPr/>
        </p:nvSpPr>
        <p:spPr>
          <a:xfrm>
            <a:off x="8320924" y="3051690"/>
            <a:ext cx="997888" cy="484885"/>
          </a:xfrm>
          <a:prstGeom prst="rect">
            <a:avLst/>
          </a:prstGeom>
          <a:noFill/>
          <a:ln w="57150">
            <a:solidFill>
              <a:srgbClr val="9EC83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a:p>
        </p:txBody>
      </p:sp>
      <p:pic>
        <p:nvPicPr>
          <p:cNvPr id="18" name="Picture 17">
            <a:extLst>
              <a:ext uri="{FF2B5EF4-FFF2-40B4-BE49-F238E27FC236}">
                <a16:creationId xmlns:a16="http://schemas.microsoft.com/office/drawing/2014/main" id="{878CFAF6-9B08-421F-AC0C-BA338AEB0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200" y="274639"/>
            <a:ext cx="2057066" cy="409119"/>
          </a:xfrm>
          <a:prstGeom prst="rect">
            <a:avLst/>
          </a:prstGeom>
        </p:spPr>
      </p:pic>
      <p:sp>
        <p:nvSpPr>
          <p:cNvPr id="22" name="Oval 21">
            <a:extLst>
              <a:ext uri="{FF2B5EF4-FFF2-40B4-BE49-F238E27FC236}">
                <a16:creationId xmlns:a16="http://schemas.microsoft.com/office/drawing/2014/main" id="{A46B25D0-58D2-44B9-BA1A-81040B1B3C4F}"/>
              </a:ext>
            </a:extLst>
          </p:cNvPr>
          <p:cNvSpPr/>
          <p:nvPr/>
        </p:nvSpPr>
        <p:spPr>
          <a:xfrm>
            <a:off x="9149027" y="2348508"/>
            <a:ext cx="362857" cy="362857"/>
          </a:xfrm>
          <a:prstGeom prst="ellipse">
            <a:avLst/>
          </a:prstGeom>
          <a:solidFill>
            <a:srgbClr val="A6CE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1</a:t>
            </a:r>
          </a:p>
        </p:txBody>
      </p:sp>
      <p:cxnSp>
        <p:nvCxnSpPr>
          <p:cNvPr id="35" name="Straight Arrow Connector 34">
            <a:extLst>
              <a:ext uri="{FF2B5EF4-FFF2-40B4-BE49-F238E27FC236}">
                <a16:creationId xmlns:a16="http://schemas.microsoft.com/office/drawing/2014/main" id="{4E4E6024-523C-47BF-9C8B-8E869C8170CD}"/>
              </a:ext>
            </a:extLst>
          </p:cNvPr>
          <p:cNvCxnSpPr>
            <a:cxnSpLocks/>
          </p:cNvCxnSpPr>
          <p:nvPr/>
        </p:nvCxnSpPr>
        <p:spPr>
          <a:xfrm flipH="1">
            <a:off x="8969502" y="2573158"/>
            <a:ext cx="326330" cy="406808"/>
          </a:xfrm>
          <a:prstGeom prst="straightConnector1">
            <a:avLst/>
          </a:prstGeom>
          <a:ln w="63500">
            <a:solidFill>
              <a:srgbClr val="92D05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53281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Check Out Cengage Unlimited!*</a:t>
            </a:r>
          </a:p>
        </p:txBody>
      </p:sp>
      <p:pic>
        <p:nvPicPr>
          <p:cNvPr id="8" name="Picture 7">
            <a:extLst>
              <a:ext uri="{FF2B5EF4-FFF2-40B4-BE49-F238E27FC236}">
                <a16:creationId xmlns:a16="http://schemas.microsoft.com/office/drawing/2014/main" id="{9198E0F3-F784-4990-82B2-5428B9348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200" y="274639"/>
            <a:ext cx="2057066" cy="409119"/>
          </a:xfrm>
          <a:prstGeom prst="rect">
            <a:avLst/>
          </a:prstGeom>
        </p:spPr>
      </p:pic>
      <p:sp>
        <p:nvSpPr>
          <p:cNvPr id="14" name="Subtitle 7">
            <a:extLst>
              <a:ext uri="{FF2B5EF4-FFF2-40B4-BE49-F238E27FC236}">
                <a16:creationId xmlns:a16="http://schemas.microsoft.com/office/drawing/2014/main" id="{76FEEBC5-348F-1845-B6E7-DB7D933B47E0}"/>
              </a:ext>
            </a:extLst>
          </p:cNvPr>
          <p:cNvSpPr txBox="1">
            <a:spLocks/>
          </p:cNvSpPr>
          <p:nvPr/>
        </p:nvSpPr>
        <p:spPr>
          <a:xfrm>
            <a:off x="437508" y="1079810"/>
            <a:ext cx="4934592" cy="5173716"/>
          </a:xfrm>
          <a:prstGeom prst="rect">
            <a:avLst/>
          </a:prstGeom>
        </p:spPr>
        <p:txBody>
          <a:bodyPr vert="horz" lIns="0" tIns="0" rIns="0" bIns="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Take advantage of your 2-week free trial of Cengage Unlimited! Check it out by clicking the link to 'My Cengage Home’ within WebAssign.</a:t>
            </a:r>
          </a:p>
          <a:p>
            <a:pPr algn="l">
              <a:lnSpc>
                <a:spcPct val="90000"/>
              </a:lnSpc>
            </a:pPr>
            <a:endParaRPr lang="en-US" sz="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lnSpc>
                <a:spcPct val="90000"/>
              </a:lnSpc>
              <a:buFont typeface="Arial" panose="020B0604020202020204" pitchFamily="34" charset="0"/>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Get access to your course materials, study guides and tutoring sessions</a:t>
            </a:r>
          </a:p>
          <a:p>
            <a:pPr marL="285750" indent="-285750" algn="l">
              <a:lnSpc>
                <a:spcPct val="90000"/>
              </a:lnSpc>
              <a:buFont typeface="Arial" panose="020B0604020202020204" pitchFamily="34" charset="0"/>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Explore thousands of subjects – whatever </a:t>
            </a: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YOU</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 find most fun and interesting.</a:t>
            </a:r>
          </a:p>
          <a:p>
            <a:pPr marL="285750" indent="-285750" algn="l">
              <a:lnSpc>
                <a:spcPct val="90000"/>
              </a:lnSpc>
              <a:buFont typeface="Arial" panose="020B0604020202020204" pitchFamily="34" charset="0"/>
              <a:buChar cha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Keep up to six eBooks in your digital locker for up to a year!</a:t>
            </a:r>
          </a:p>
          <a:p>
            <a:pPr marL="285750" indent="-285750" algn="l">
              <a:lnSpc>
                <a:spcPct val="90000"/>
              </a:lnSpc>
              <a:buFont typeface="Arial" panose="020B0604020202020204" pitchFamily="34" charset="0"/>
              <a:buChar char="•"/>
            </a:pP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For courses lasting more than one term</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 subscribing to Cengage Unlimited guarantees you access to WebAssign for all semesters in the course sequence – regardless of the length of your Cengage Unlimited subscription!</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BEB5A1D4-C2D2-4F4C-9D83-8D7D6EE902DD}"/>
              </a:ext>
            </a:extLst>
          </p:cNvPr>
          <p:cNvSpPr/>
          <p:nvPr/>
        </p:nvSpPr>
        <p:spPr>
          <a:xfrm>
            <a:off x="5677323" y="5452418"/>
            <a:ext cx="6244005" cy="289310"/>
          </a:xfrm>
          <a:prstGeom prst="rect">
            <a:avLst/>
          </a:prstGeom>
        </p:spPr>
        <p:txBody>
          <a:bodyPr wrap="square" anchor="t">
            <a:spAutoFit/>
          </a:bodyPr>
          <a:lstStyle/>
          <a:p>
            <a:pPr algn="r">
              <a:spcAft>
                <a:spcPts val="1600"/>
              </a:spcAft>
            </a:pPr>
            <a:r>
              <a:rPr lang="en-US" sz="1280" i="1" dirty="0">
                <a:solidFill>
                  <a:srgbClr val="000000"/>
                </a:solidFill>
                <a:latin typeface="Open Sans" panose="020B0606030504020204" pitchFamily="34" charset="0"/>
                <a:ea typeface="Open Sans" panose="020B0606030504020204" pitchFamily="34" charset="0"/>
                <a:cs typeface="Open Sans" panose="020B0606030504020204" pitchFamily="34" charset="0"/>
              </a:rPr>
              <a:t>*Cengage Unlimited is not available for all </a:t>
            </a:r>
            <a:r>
              <a:rPr lang="en-US" sz="1280" i="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WebAssign</a:t>
            </a:r>
            <a:r>
              <a:rPr lang="en-US" sz="1280" i="1" dirty="0">
                <a:solidFill>
                  <a:srgbClr val="000000"/>
                </a:solidFill>
                <a:latin typeface="Open Sans" panose="020B0606030504020204" pitchFamily="34" charset="0"/>
                <a:ea typeface="Open Sans" panose="020B0606030504020204" pitchFamily="34" charset="0"/>
                <a:cs typeface="Open Sans" panose="020B0606030504020204" pitchFamily="34" charset="0"/>
              </a:rPr>
              <a:t> courses.</a:t>
            </a:r>
            <a:endParaRPr lang="en-US" sz="1280" dirty="0">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a:extLst>
              <a:ext uri="{FF2B5EF4-FFF2-40B4-BE49-F238E27FC236}">
                <a16:creationId xmlns:a16="http://schemas.microsoft.com/office/drawing/2014/main" id="{21FAEC96-7423-0545-9ABA-C97655F42A98}"/>
              </a:ext>
            </a:extLst>
          </p:cNvPr>
          <p:cNvPicPr>
            <a:picLocks noChangeAspect="1"/>
          </p:cNvPicPr>
          <p:nvPr/>
        </p:nvPicPr>
        <p:blipFill rotWithShape="1">
          <a:blip r:embed="rId4"/>
          <a:srcRect l="55974" t="14273"/>
          <a:stretch/>
        </p:blipFill>
        <p:spPr>
          <a:xfrm>
            <a:off x="5769486" y="922105"/>
            <a:ext cx="2657052" cy="1874237"/>
          </a:xfrm>
          <a:prstGeom prst="rect">
            <a:avLst/>
          </a:prstGeom>
          <a:noFill/>
          <a:ln w="38100">
            <a:solidFill>
              <a:schemeClr val="bg1">
                <a:lumMod val="85000"/>
              </a:schemeClr>
            </a:solidFill>
          </a:ln>
        </p:spPr>
      </p:pic>
      <p:pic>
        <p:nvPicPr>
          <p:cNvPr id="17" name="Picture 16">
            <a:extLst>
              <a:ext uri="{FF2B5EF4-FFF2-40B4-BE49-F238E27FC236}">
                <a16:creationId xmlns:a16="http://schemas.microsoft.com/office/drawing/2014/main" id="{AB634BA9-DCA2-AE45-9F00-1F7B218986AB}"/>
              </a:ext>
            </a:extLst>
          </p:cNvPr>
          <p:cNvPicPr>
            <a:picLocks noChangeAspect="1"/>
          </p:cNvPicPr>
          <p:nvPr/>
        </p:nvPicPr>
        <p:blipFill rotWithShape="1">
          <a:blip r:embed="rId5"/>
          <a:srcRect t="2315" r="965" b="-1172"/>
          <a:stretch/>
        </p:blipFill>
        <p:spPr>
          <a:xfrm>
            <a:off x="7098012" y="2237001"/>
            <a:ext cx="4703855" cy="3135903"/>
          </a:xfrm>
          <a:prstGeom prst="rect">
            <a:avLst/>
          </a:prstGeom>
          <a:ln w="31750">
            <a:solidFill>
              <a:schemeClr val="bg1">
                <a:lumMod val="85000"/>
              </a:schemeClr>
            </a:solidFill>
          </a:ln>
        </p:spPr>
      </p:pic>
      <p:sp>
        <p:nvSpPr>
          <p:cNvPr id="19" name="Rectangle 18">
            <a:extLst>
              <a:ext uri="{FF2B5EF4-FFF2-40B4-BE49-F238E27FC236}">
                <a16:creationId xmlns:a16="http://schemas.microsoft.com/office/drawing/2014/main" id="{581EF621-D53A-074D-9659-85E3E04B3FF8}"/>
              </a:ext>
            </a:extLst>
          </p:cNvPr>
          <p:cNvSpPr/>
          <p:nvPr/>
        </p:nvSpPr>
        <p:spPr>
          <a:xfrm>
            <a:off x="6091311" y="1441841"/>
            <a:ext cx="1006701" cy="290819"/>
          </a:xfrm>
          <a:prstGeom prst="rect">
            <a:avLst/>
          </a:prstGeom>
          <a:noFill/>
          <a:ln w="57150">
            <a:solidFill>
              <a:srgbClr val="9EC83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a:p>
        </p:txBody>
      </p:sp>
    </p:spTree>
    <p:extLst>
      <p:ext uri="{BB962C8B-B14F-4D97-AF65-F5344CB8AC3E}">
        <p14:creationId xmlns:p14="http://schemas.microsoft.com/office/powerpoint/2010/main" val="26918949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73E107-AD23-2744-AEA7-E88C0C32B8B8}"/>
              </a:ext>
            </a:extLst>
          </p:cNvPr>
          <p:cNvPicPr>
            <a:picLocks noChangeAspect="1"/>
          </p:cNvPicPr>
          <p:nvPr/>
        </p:nvPicPr>
        <p:blipFill>
          <a:blip r:embed="rId2"/>
          <a:stretch>
            <a:fillRect/>
          </a:stretch>
        </p:blipFill>
        <p:spPr>
          <a:xfrm>
            <a:off x="608036" y="1076321"/>
            <a:ext cx="8965545" cy="5656516"/>
          </a:xfrm>
          <a:prstGeom prst="rect">
            <a:avLst/>
          </a:prstGeom>
          <a:ln>
            <a:solidFill>
              <a:schemeClr val="tx1"/>
            </a:solidFill>
          </a:ln>
        </p:spPr>
      </p:pic>
      <p:sp>
        <p:nvSpPr>
          <p:cNvPr id="6" name="Rectangle 5">
            <a:extLst>
              <a:ext uri="{FF2B5EF4-FFF2-40B4-BE49-F238E27FC236}">
                <a16:creationId xmlns:a16="http://schemas.microsoft.com/office/drawing/2014/main" id="{E36FC37D-46F9-1247-A38E-4519FEC501CF}"/>
              </a:ext>
            </a:extLst>
          </p:cNvPr>
          <p:cNvSpPr/>
          <p:nvPr/>
        </p:nvSpPr>
        <p:spPr>
          <a:xfrm>
            <a:off x="2685536" y="1718071"/>
            <a:ext cx="641864" cy="564357"/>
          </a:xfrm>
          <a:prstGeom prst="rect">
            <a:avLst/>
          </a:prstGeom>
          <a:noFill/>
          <a:ln w="76200">
            <a:solidFill>
              <a:srgbClr val="E232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B302F391-8370-C447-9611-20D95606E7AD}"/>
              </a:ext>
            </a:extLst>
          </p:cNvPr>
          <p:cNvCxnSpPr>
            <a:cxnSpLocks/>
          </p:cNvCxnSpPr>
          <p:nvPr/>
        </p:nvCxnSpPr>
        <p:spPr>
          <a:xfrm flipH="1">
            <a:off x="3467380" y="2000249"/>
            <a:ext cx="6159220" cy="1"/>
          </a:xfrm>
          <a:prstGeom prst="straightConnector1">
            <a:avLst/>
          </a:prstGeom>
          <a:ln w="57150">
            <a:solidFill>
              <a:srgbClr val="E2320E"/>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81917D-ACCF-7F45-B86D-A772AE883EAE}"/>
              </a:ext>
            </a:extLst>
          </p:cNvPr>
          <p:cNvSpPr txBox="1"/>
          <p:nvPr/>
        </p:nvSpPr>
        <p:spPr>
          <a:xfrm>
            <a:off x="4171436" y="385187"/>
            <a:ext cx="5715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PRINT OPTIONS</a:t>
            </a:r>
          </a:p>
        </p:txBody>
      </p:sp>
      <p:sp>
        <p:nvSpPr>
          <p:cNvPr id="9" name="TextBox 8">
            <a:extLst>
              <a:ext uri="{FF2B5EF4-FFF2-40B4-BE49-F238E27FC236}">
                <a16:creationId xmlns:a16="http://schemas.microsoft.com/office/drawing/2014/main" id="{5BE9897D-169C-D44F-AEF2-9E7433011E3E}"/>
              </a:ext>
            </a:extLst>
          </p:cNvPr>
          <p:cNvSpPr txBox="1"/>
          <p:nvPr/>
        </p:nvSpPr>
        <p:spPr>
          <a:xfrm>
            <a:off x="9573581" y="969962"/>
            <a:ext cx="2433540" cy="5755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WANT PRINT?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Students enrolled in a digital course (MindTap, WebAssign, etc.) who have subscribed to Cengage Unlimited are eligible to get a print rental of the assigned textbook for just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$7.99 + free shipping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They can keep the textbook rental for the entire duration of their Cengage Unlimited subscription!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OR, rather own the textbook?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Cengage Unlimited subscribers can purchase the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looseleaf</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version at a discounted price.</a:t>
            </a:r>
          </a:p>
        </p:txBody>
      </p:sp>
      <p:sp>
        <p:nvSpPr>
          <p:cNvPr id="10" name="Rectangle 9">
            <a:extLst>
              <a:ext uri="{FF2B5EF4-FFF2-40B4-BE49-F238E27FC236}">
                <a16:creationId xmlns:a16="http://schemas.microsoft.com/office/drawing/2014/main" id="{9D2B19AB-F916-634E-AA1E-B1CA84B11261}"/>
              </a:ext>
            </a:extLst>
          </p:cNvPr>
          <p:cNvSpPr/>
          <p:nvPr/>
        </p:nvSpPr>
        <p:spPr>
          <a:xfrm>
            <a:off x="7131641" y="4838958"/>
            <a:ext cx="859420" cy="660694"/>
          </a:xfrm>
          <a:prstGeom prst="rect">
            <a:avLst/>
          </a:prstGeom>
          <a:noFill/>
          <a:ln w="76200">
            <a:solidFill>
              <a:srgbClr val="E232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C02B6E5-08B1-4C46-ABAF-0243EAE82103}"/>
              </a:ext>
            </a:extLst>
          </p:cNvPr>
          <p:cNvSpPr/>
          <p:nvPr/>
        </p:nvSpPr>
        <p:spPr>
          <a:xfrm>
            <a:off x="7065381" y="3147976"/>
            <a:ext cx="1044950" cy="814424"/>
          </a:xfrm>
          <a:prstGeom prst="rect">
            <a:avLst/>
          </a:prstGeom>
          <a:noFill/>
          <a:ln w="76200">
            <a:solidFill>
              <a:srgbClr val="E232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Arrow Connector 12">
            <a:extLst>
              <a:ext uri="{FF2B5EF4-FFF2-40B4-BE49-F238E27FC236}">
                <a16:creationId xmlns:a16="http://schemas.microsoft.com/office/drawing/2014/main" id="{7EB88A79-8A3B-3541-9FD2-8D7939BF6D9A}"/>
              </a:ext>
            </a:extLst>
          </p:cNvPr>
          <p:cNvCxnSpPr>
            <a:cxnSpLocks/>
          </p:cNvCxnSpPr>
          <p:nvPr/>
        </p:nvCxnSpPr>
        <p:spPr>
          <a:xfrm flipH="1">
            <a:off x="7991061" y="5301828"/>
            <a:ext cx="1582520" cy="0"/>
          </a:xfrm>
          <a:prstGeom prst="straightConnector1">
            <a:avLst/>
          </a:prstGeom>
          <a:ln w="57150">
            <a:solidFill>
              <a:srgbClr val="E2320E"/>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D62AC56-FFF1-2B47-8CF2-C971EC00E997}"/>
              </a:ext>
            </a:extLst>
          </p:cNvPr>
          <p:cNvCxnSpPr>
            <a:cxnSpLocks/>
          </p:cNvCxnSpPr>
          <p:nvPr/>
        </p:nvCxnSpPr>
        <p:spPr>
          <a:xfrm flipH="1">
            <a:off x="8114349" y="3333880"/>
            <a:ext cx="1459232" cy="0"/>
          </a:xfrm>
          <a:prstGeom prst="straightConnector1">
            <a:avLst/>
          </a:prstGeom>
          <a:ln w="57150">
            <a:solidFill>
              <a:srgbClr val="E2320E"/>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C4349E7-5C25-4F7B-9CAB-BA444F106CD8}"/>
              </a:ext>
            </a:extLst>
          </p:cNvPr>
          <p:cNvPicPr>
            <a:picLocks noChangeAspect="1"/>
          </p:cNvPicPr>
          <p:nvPr/>
        </p:nvPicPr>
        <p:blipFill>
          <a:blip r:embed="rId3"/>
          <a:stretch>
            <a:fillRect/>
          </a:stretch>
        </p:blipFill>
        <p:spPr>
          <a:xfrm>
            <a:off x="1538283" y="3125077"/>
            <a:ext cx="5416203" cy="1145728"/>
          </a:xfrm>
          <a:prstGeom prst="rect">
            <a:avLst/>
          </a:prstGeom>
        </p:spPr>
      </p:pic>
      <p:pic>
        <p:nvPicPr>
          <p:cNvPr id="17" name="Picture 16">
            <a:extLst>
              <a:ext uri="{FF2B5EF4-FFF2-40B4-BE49-F238E27FC236}">
                <a16:creationId xmlns:a16="http://schemas.microsoft.com/office/drawing/2014/main" id="{F9B08F61-3A66-4706-B794-67FEC6A28D8B}"/>
              </a:ext>
            </a:extLst>
          </p:cNvPr>
          <p:cNvPicPr>
            <a:picLocks noChangeAspect="1"/>
          </p:cNvPicPr>
          <p:nvPr/>
        </p:nvPicPr>
        <p:blipFill>
          <a:blip r:embed="rId4"/>
          <a:stretch>
            <a:fillRect/>
          </a:stretch>
        </p:blipFill>
        <p:spPr>
          <a:xfrm>
            <a:off x="1818860" y="4949687"/>
            <a:ext cx="5009323" cy="930601"/>
          </a:xfrm>
          <a:prstGeom prst="rect">
            <a:avLst/>
          </a:prstGeom>
        </p:spPr>
      </p:pic>
      <p:pic>
        <p:nvPicPr>
          <p:cNvPr id="18" name="Picture 17">
            <a:extLst>
              <a:ext uri="{FF2B5EF4-FFF2-40B4-BE49-F238E27FC236}">
                <a16:creationId xmlns:a16="http://schemas.microsoft.com/office/drawing/2014/main" id="{B93D17AD-A879-4DCB-9A32-7B9D2BF8192D}"/>
              </a:ext>
            </a:extLst>
          </p:cNvPr>
          <p:cNvPicPr>
            <a:picLocks noChangeAspect="1"/>
          </p:cNvPicPr>
          <p:nvPr/>
        </p:nvPicPr>
        <p:blipFill>
          <a:blip r:embed="rId5"/>
          <a:stretch>
            <a:fillRect/>
          </a:stretch>
        </p:blipFill>
        <p:spPr>
          <a:xfrm>
            <a:off x="7349929" y="4905090"/>
            <a:ext cx="543972" cy="264215"/>
          </a:xfrm>
          <a:prstGeom prst="rect">
            <a:avLst/>
          </a:prstGeom>
        </p:spPr>
      </p:pic>
      <p:pic>
        <p:nvPicPr>
          <p:cNvPr id="19" name="Picture 18">
            <a:extLst>
              <a:ext uri="{FF2B5EF4-FFF2-40B4-BE49-F238E27FC236}">
                <a16:creationId xmlns:a16="http://schemas.microsoft.com/office/drawing/2014/main" id="{893C451B-B468-41FD-8F10-44CCACDD4471}"/>
              </a:ext>
            </a:extLst>
          </p:cNvPr>
          <p:cNvPicPr>
            <a:picLocks noChangeAspect="1"/>
          </p:cNvPicPr>
          <p:nvPr/>
        </p:nvPicPr>
        <p:blipFill>
          <a:blip r:embed="rId6"/>
          <a:stretch>
            <a:fillRect/>
          </a:stretch>
        </p:blipFill>
        <p:spPr>
          <a:xfrm>
            <a:off x="1422780" y="4887448"/>
            <a:ext cx="792160" cy="992840"/>
          </a:xfrm>
          <a:prstGeom prst="rect">
            <a:avLst/>
          </a:prstGeom>
        </p:spPr>
      </p:pic>
      <p:pic>
        <p:nvPicPr>
          <p:cNvPr id="20" name="Picture 19">
            <a:extLst>
              <a:ext uri="{FF2B5EF4-FFF2-40B4-BE49-F238E27FC236}">
                <a16:creationId xmlns:a16="http://schemas.microsoft.com/office/drawing/2014/main" id="{E7BF2C16-5E1E-45DB-B811-ACA4034CA56D}"/>
              </a:ext>
            </a:extLst>
          </p:cNvPr>
          <p:cNvPicPr>
            <a:picLocks noChangeAspect="1"/>
          </p:cNvPicPr>
          <p:nvPr/>
        </p:nvPicPr>
        <p:blipFill>
          <a:blip r:embed="rId7"/>
          <a:stretch>
            <a:fillRect/>
          </a:stretch>
        </p:blipFill>
        <p:spPr>
          <a:xfrm>
            <a:off x="1480337" y="3223973"/>
            <a:ext cx="792549" cy="993734"/>
          </a:xfrm>
          <a:prstGeom prst="rect">
            <a:avLst/>
          </a:prstGeom>
        </p:spPr>
      </p:pic>
      <p:pic>
        <p:nvPicPr>
          <p:cNvPr id="21" name="Picture 20">
            <a:extLst>
              <a:ext uri="{FF2B5EF4-FFF2-40B4-BE49-F238E27FC236}">
                <a16:creationId xmlns:a16="http://schemas.microsoft.com/office/drawing/2014/main" id="{6B18866C-9BEB-4652-B0AA-53A959914F11}"/>
              </a:ext>
            </a:extLst>
          </p:cNvPr>
          <p:cNvPicPr>
            <a:picLocks noChangeAspect="1"/>
          </p:cNvPicPr>
          <p:nvPr/>
        </p:nvPicPr>
        <p:blipFill>
          <a:blip r:embed="rId8"/>
          <a:stretch>
            <a:fillRect/>
          </a:stretch>
        </p:blipFill>
        <p:spPr>
          <a:xfrm>
            <a:off x="2214939" y="3223973"/>
            <a:ext cx="803778" cy="1069731"/>
          </a:xfrm>
          <a:prstGeom prst="rect">
            <a:avLst/>
          </a:prstGeom>
        </p:spPr>
      </p:pic>
      <p:pic>
        <p:nvPicPr>
          <p:cNvPr id="23" name="Picture 22">
            <a:extLst>
              <a:ext uri="{FF2B5EF4-FFF2-40B4-BE49-F238E27FC236}">
                <a16:creationId xmlns:a16="http://schemas.microsoft.com/office/drawing/2014/main" id="{B962C6E3-719C-446F-BE06-BFCCE6CBDDA0}"/>
              </a:ext>
            </a:extLst>
          </p:cNvPr>
          <p:cNvPicPr>
            <a:picLocks noChangeAspect="1"/>
          </p:cNvPicPr>
          <p:nvPr/>
        </p:nvPicPr>
        <p:blipFill>
          <a:blip r:embed="rId9"/>
          <a:stretch>
            <a:fillRect/>
          </a:stretch>
        </p:blipFill>
        <p:spPr>
          <a:xfrm>
            <a:off x="2913673" y="5037197"/>
            <a:ext cx="1261981" cy="493819"/>
          </a:xfrm>
          <a:prstGeom prst="rect">
            <a:avLst/>
          </a:prstGeom>
        </p:spPr>
      </p:pic>
      <p:pic>
        <p:nvPicPr>
          <p:cNvPr id="2" name="Picture 1">
            <a:extLst>
              <a:ext uri="{FF2B5EF4-FFF2-40B4-BE49-F238E27FC236}">
                <a16:creationId xmlns:a16="http://schemas.microsoft.com/office/drawing/2014/main" id="{5E10C989-3890-482D-BFD5-8B2F8E0F4AD3}"/>
              </a:ext>
            </a:extLst>
          </p:cNvPr>
          <p:cNvPicPr>
            <a:picLocks noChangeAspect="1"/>
          </p:cNvPicPr>
          <p:nvPr/>
        </p:nvPicPr>
        <p:blipFill>
          <a:blip r:embed="rId10"/>
          <a:stretch>
            <a:fillRect/>
          </a:stretch>
        </p:blipFill>
        <p:spPr>
          <a:xfrm>
            <a:off x="1442290" y="3059473"/>
            <a:ext cx="1055372" cy="1322733"/>
          </a:xfrm>
          <a:prstGeom prst="rect">
            <a:avLst/>
          </a:prstGeom>
        </p:spPr>
      </p:pic>
      <p:pic>
        <p:nvPicPr>
          <p:cNvPr id="22" name="Picture 21">
            <a:extLst>
              <a:ext uri="{FF2B5EF4-FFF2-40B4-BE49-F238E27FC236}">
                <a16:creationId xmlns:a16="http://schemas.microsoft.com/office/drawing/2014/main" id="{0BF03387-D3EA-41B8-8B20-BAF8BF475E27}"/>
              </a:ext>
            </a:extLst>
          </p:cNvPr>
          <p:cNvPicPr>
            <a:picLocks noChangeAspect="1"/>
          </p:cNvPicPr>
          <p:nvPr/>
        </p:nvPicPr>
        <p:blipFill>
          <a:blip r:embed="rId10"/>
          <a:stretch>
            <a:fillRect/>
          </a:stretch>
        </p:blipFill>
        <p:spPr>
          <a:xfrm>
            <a:off x="1422780" y="4845666"/>
            <a:ext cx="1055372" cy="1322733"/>
          </a:xfrm>
          <a:prstGeom prst="rect">
            <a:avLst/>
          </a:prstGeom>
        </p:spPr>
      </p:pic>
      <p:pic>
        <p:nvPicPr>
          <p:cNvPr id="3" name="Picture 2">
            <a:extLst>
              <a:ext uri="{FF2B5EF4-FFF2-40B4-BE49-F238E27FC236}">
                <a16:creationId xmlns:a16="http://schemas.microsoft.com/office/drawing/2014/main" id="{C017C384-E6D9-43A9-AB88-B82DEE2DF1C1}"/>
              </a:ext>
            </a:extLst>
          </p:cNvPr>
          <p:cNvPicPr>
            <a:picLocks noChangeAspect="1"/>
          </p:cNvPicPr>
          <p:nvPr/>
        </p:nvPicPr>
        <p:blipFill>
          <a:blip r:embed="rId11"/>
          <a:stretch>
            <a:fillRect/>
          </a:stretch>
        </p:blipFill>
        <p:spPr>
          <a:xfrm>
            <a:off x="2854992" y="3108750"/>
            <a:ext cx="1790700" cy="800100"/>
          </a:xfrm>
          <a:prstGeom prst="rect">
            <a:avLst/>
          </a:prstGeom>
        </p:spPr>
      </p:pic>
    </p:spTree>
    <p:extLst>
      <p:ext uri="{BB962C8B-B14F-4D97-AF65-F5344CB8AC3E}">
        <p14:creationId xmlns:p14="http://schemas.microsoft.com/office/powerpoint/2010/main" val="181073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4431" t="-26094" b="-3"/>
          <a:stretch/>
        </p:blipFill>
        <p:spPr>
          <a:xfrm rot="16200000">
            <a:off x="3924703" y="3482103"/>
            <a:ext cx="4741364" cy="247668"/>
          </a:xfrm>
          <a:prstGeom prst="rect">
            <a:avLst/>
          </a:prstGeom>
        </p:spPr>
      </p:pic>
      <p:sp>
        <p:nvSpPr>
          <p:cNvPr id="5" name="Title 4"/>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Have Questions? We’re Here to Help!</a:t>
            </a:r>
          </a:p>
        </p:txBody>
      </p:sp>
      <p:sp>
        <p:nvSpPr>
          <p:cNvPr id="15" name="TextBox 14"/>
          <p:cNvSpPr txBox="1"/>
          <p:nvPr/>
        </p:nvSpPr>
        <p:spPr>
          <a:xfrm>
            <a:off x="7244080" y="3921154"/>
            <a:ext cx="4602480" cy="646331"/>
          </a:xfrm>
          <a:prstGeom prst="rect">
            <a:avLst/>
          </a:prstGeom>
          <a:noFill/>
        </p:spPr>
        <p:txBody>
          <a:bodyPr wrap="square" rtlCol="0">
            <a:spAutoFit/>
          </a:bodyPr>
          <a:lstStyle/>
          <a:p>
            <a:endParaRPr lang="en-US" sz="1800">
              <a:ea typeface="Calibri" panose="020F0502020204030204" pitchFamily="34" charset="0"/>
            </a:endParaRPr>
          </a:p>
          <a:p>
            <a:endParaRPr lang="en-US" sz="1800"/>
          </a:p>
        </p:txBody>
      </p:sp>
      <p:sp>
        <p:nvSpPr>
          <p:cNvPr id="11" name="TextBox 10">
            <a:extLst>
              <a:ext uri="{FF2B5EF4-FFF2-40B4-BE49-F238E27FC236}">
                <a16:creationId xmlns:a16="http://schemas.microsoft.com/office/drawing/2014/main" id="{D9C854A9-A5DD-AE4C-AEF2-858C52C65EA9}"/>
              </a:ext>
            </a:extLst>
          </p:cNvPr>
          <p:cNvSpPr txBox="1"/>
          <p:nvPr/>
        </p:nvSpPr>
        <p:spPr>
          <a:xfrm>
            <a:off x="419100" y="2110318"/>
            <a:ext cx="5669184" cy="1231106"/>
          </a:xfrm>
          <a:prstGeom prst="rect">
            <a:avLst/>
          </a:prstGeom>
          <a:noFill/>
        </p:spPr>
        <p:txBody>
          <a:bodyPr wrap="square" rtlCol="0">
            <a:spAutoFit/>
          </a:bodyPr>
          <a:lstStyle/>
          <a:p>
            <a:r>
              <a:rPr lang="en-US" sz="2000" b="1">
                <a:ea typeface="Open Sans" panose="020B0606030504020204" pitchFamily="34" charset="0"/>
                <a:cs typeface="Open Sans" panose="020B0606030504020204" pitchFamily="34" charset="0"/>
              </a:rPr>
              <a:t>Get Real-Time System Status! </a:t>
            </a:r>
            <a:br>
              <a:rPr lang="en-US" sz="2000" b="1">
                <a:ea typeface="Open Sans" panose="020B0606030504020204" pitchFamily="34" charset="0"/>
                <a:cs typeface="Open Sans" panose="020B0606030504020204" pitchFamily="34" charset="0"/>
              </a:rPr>
            </a:br>
            <a:r>
              <a:rPr lang="en-US">
                <a:ea typeface="Open Sans" panose="020B0606030504020204" pitchFamily="34" charset="0"/>
                <a:cs typeface="Open Sans" panose="020B0606030504020204" pitchFamily="34" charset="0"/>
                <a:hlinkClick r:id="rId4"/>
              </a:rPr>
              <a:t>Techcheck.cengage.com</a:t>
            </a:r>
            <a:r>
              <a:rPr lang="en-US">
                <a:ea typeface="Open Sans" panose="020B0606030504020204" pitchFamily="34" charset="0"/>
                <a:cs typeface="Open Sans" panose="020B0606030504020204" pitchFamily="34" charset="0"/>
              </a:rPr>
              <a:t> provides immediate insight into system performance, so you can quickly see if Cengage is experiencing technical difficulties.</a:t>
            </a:r>
          </a:p>
        </p:txBody>
      </p:sp>
      <p:sp>
        <p:nvSpPr>
          <p:cNvPr id="14" name="TextBox 13">
            <a:extLst>
              <a:ext uri="{FF2B5EF4-FFF2-40B4-BE49-F238E27FC236}">
                <a16:creationId xmlns:a16="http://schemas.microsoft.com/office/drawing/2014/main" id="{B511674D-8803-E946-9C16-4A652951060F}"/>
              </a:ext>
            </a:extLst>
          </p:cNvPr>
          <p:cNvSpPr txBox="1"/>
          <p:nvPr/>
        </p:nvSpPr>
        <p:spPr>
          <a:xfrm>
            <a:off x="6883399" y="2097924"/>
            <a:ext cx="4881821" cy="2031325"/>
          </a:xfrm>
          <a:prstGeom prst="rect">
            <a:avLst/>
          </a:prstGeom>
          <a:noFill/>
        </p:spPr>
        <p:txBody>
          <a:bodyPr wrap="square" rtlCol="0">
            <a:spAutoFit/>
          </a:bodyPr>
          <a:lstStyle/>
          <a:p>
            <a:r>
              <a:rPr lang="en-US" sz="2000" b="1">
                <a:ea typeface="Open Sans" panose="020B0606030504020204" pitchFamily="34" charset="0"/>
                <a:cs typeface="Open Sans" panose="020B0606030504020204" pitchFamily="34" charset="0"/>
              </a:rPr>
              <a:t>Call Us Anytime</a:t>
            </a:r>
          </a:p>
          <a:p>
            <a:r>
              <a:rPr lang="en-US">
                <a:ea typeface="Open Sans" panose="020B0606030504020204" pitchFamily="34" charset="0"/>
                <a:cs typeface="Open Sans" panose="020B0606030504020204" pitchFamily="34" charset="0"/>
              </a:rPr>
              <a:t>1-800-354-9706</a:t>
            </a:r>
          </a:p>
          <a:p>
            <a:endParaRPr lang="en-US" sz="2000">
              <a:ea typeface="Open Sans" panose="020B0606030504020204" pitchFamily="34" charset="0"/>
              <a:cs typeface="Open Sans" panose="020B0606030504020204" pitchFamily="34" charset="0"/>
            </a:endParaRPr>
          </a:p>
          <a:p>
            <a:r>
              <a:rPr lang="en-US" sz="2000" b="1">
                <a:ea typeface="Open Sans" panose="020B0606030504020204" pitchFamily="34" charset="0"/>
                <a:cs typeface="Open Sans" panose="020B0606030504020204" pitchFamily="34" charset="0"/>
              </a:rPr>
              <a:t>Chat Support and Online Self-Help</a:t>
            </a:r>
          </a:p>
          <a:p>
            <a:pPr>
              <a:spcAft>
                <a:spcPts val="1200"/>
              </a:spcAft>
            </a:pPr>
            <a:r>
              <a:rPr lang="en-US">
                <a:solidFill>
                  <a:prstClr val="black"/>
                </a:solidFill>
                <a:ea typeface="Open Sans" charset="0"/>
                <a:cs typeface="Open Sans" charset="0"/>
              </a:rPr>
              <a:t>Visit </a:t>
            </a:r>
            <a:r>
              <a:rPr lang="en-US">
                <a:solidFill>
                  <a:srgbClr val="0D69B2"/>
                </a:solidFill>
                <a:ea typeface="Open Sans" charset="0"/>
                <a:cs typeface="Open Sans" charset="0"/>
                <a:hlinkClick r:id="rId5"/>
              </a:rPr>
              <a:t>cengage.com/support</a:t>
            </a:r>
            <a:r>
              <a:rPr lang="en-US">
                <a:solidFill>
                  <a:srgbClr val="0089CF"/>
                </a:solidFill>
                <a:ea typeface="Open Sans" charset="0"/>
                <a:cs typeface="Open Sans" charset="0"/>
              </a:rPr>
              <a:t> </a:t>
            </a:r>
            <a:r>
              <a:rPr lang="en-US">
                <a:solidFill>
                  <a:prstClr val="black"/>
                </a:solidFill>
                <a:ea typeface="Open Sans" charset="0"/>
                <a:cs typeface="Open Sans" charset="0"/>
              </a:rPr>
              <a:t>to get started!</a:t>
            </a:r>
          </a:p>
          <a:p>
            <a:endParaRPr lang="en-US" sz="200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5345B15A-F024-2043-8F06-469A0BB15608}"/>
              </a:ext>
            </a:extLst>
          </p:cNvPr>
          <p:cNvSpPr txBox="1"/>
          <p:nvPr/>
        </p:nvSpPr>
        <p:spPr>
          <a:xfrm>
            <a:off x="393700" y="1169391"/>
            <a:ext cx="2498356" cy="553998"/>
          </a:xfrm>
          <a:prstGeom prst="rect">
            <a:avLst/>
          </a:prstGeom>
          <a:noFill/>
        </p:spPr>
        <p:txBody>
          <a:bodyPr wrap="square" rtlCol="0">
            <a:spAutoFit/>
          </a:bodyPr>
          <a:lstStyle/>
          <a:p>
            <a:r>
              <a:rPr lang="en-US" sz="3000" b="1" i="0" u="none" strike="noStrike" baseline="0" dirty="0" err="1">
                <a:ea typeface="Open Sans" panose="020B0606030504020204" pitchFamily="34" charset="0"/>
                <a:cs typeface="Open Sans" panose="020B0606030504020204" pitchFamily="34" charset="0"/>
              </a:rPr>
              <a:t>Techcheck</a:t>
            </a:r>
            <a:endParaRPr lang="en-US" sz="3000" b="1" i="0" u="none" strike="noStrike" baseline="0" dirty="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98EF69FF-185A-854E-B902-CC731115C5BC}"/>
              </a:ext>
            </a:extLst>
          </p:cNvPr>
          <p:cNvSpPr txBox="1"/>
          <p:nvPr/>
        </p:nvSpPr>
        <p:spPr>
          <a:xfrm>
            <a:off x="6794500" y="1186174"/>
            <a:ext cx="3527056" cy="553998"/>
          </a:xfrm>
          <a:prstGeom prst="rect">
            <a:avLst/>
          </a:prstGeom>
          <a:noFill/>
        </p:spPr>
        <p:txBody>
          <a:bodyPr wrap="square" rtlCol="0">
            <a:spAutoFit/>
          </a:bodyPr>
          <a:lstStyle/>
          <a:p>
            <a:r>
              <a:rPr lang="en-US" sz="3000" b="1" i="0" u="none" strike="noStrike" baseline="0">
                <a:ea typeface="Open Sans" panose="020B0606030504020204" pitchFamily="34" charset="0"/>
                <a:cs typeface="Open Sans" panose="020B0606030504020204" pitchFamily="34" charset="0"/>
              </a:rPr>
              <a:t>We’re Here 24/7</a:t>
            </a:r>
          </a:p>
        </p:txBody>
      </p:sp>
      <p:cxnSp>
        <p:nvCxnSpPr>
          <p:cNvPr id="18" name="Straight Connector 17">
            <a:extLst>
              <a:ext uri="{FF2B5EF4-FFF2-40B4-BE49-F238E27FC236}">
                <a16:creationId xmlns:a16="http://schemas.microsoft.com/office/drawing/2014/main" id="{8440D2FE-6BAF-FA48-BAE9-890321A2D83F}"/>
              </a:ext>
            </a:extLst>
          </p:cNvPr>
          <p:cNvCxnSpPr>
            <a:cxnSpLocks/>
          </p:cNvCxnSpPr>
          <p:nvPr/>
        </p:nvCxnSpPr>
        <p:spPr>
          <a:xfrm>
            <a:off x="442913" y="1830997"/>
            <a:ext cx="2084387" cy="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CADA180-0F78-B94E-8C2B-BC0C9016421A}"/>
              </a:ext>
            </a:extLst>
          </p:cNvPr>
          <p:cNvCxnSpPr>
            <a:cxnSpLocks/>
          </p:cNvCxnSpPr>
          <p:nvPr/>
        </p:nvCxnSpPr>
        <p:spPr>
          <a:xfrm>
            <a:off x="3429000" y="1830605"/>
            <a:ext cx="2311400" cy="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710F4E5C-C059-694C-9C03-382486CF2EC9}"/>
              </a:ext>
            </a:extLst>
          </p:cNvPr>
          <p:cNvPicPr>
            <a:picLocks noChangeAspect="1"/>
          </p:cNvPicPr>
          <p:nvPr/>
        </p:nvPicPr>
        <p:blipFill>
          <a:blip r:embed="rId6"/>
          <a:stretch>
            <a:fillRect/>
          </a:stretch>
        </p:blipFill>
        <p:spPr>
          <a:xfrm>
            <a:off x="2705396" y="1478687"/>
            <a:ext cx="673547" cy="623031"/>
          </a:xfrm>
          <a:prstGeom prst="rect">
            <a:avLst/>
          </a:prstGeom>
        </p:spPr>
      </p:pic>
      <p:pic>
        <p:nvPicPr>
          <p:cNvPr id="23" name="Picture 22">
            <a:extLst>
              <a:ext uri="{FF2B5EF4-FFF2-40B4-BE49-F238E27FC236}">
                <a16:creationId xmlns:a16="http://schemas.microsoft.com/office/drawing/2014/main" id="{8EEE07EA-E1F2-414B-83DF-70C52D7B261D}"/>
              </a:ext>
            </a:extLst>
          </p:cNvPr>
          <p:cNvPicPr>
            <a:picLocks noChangeAspect="1"/>
          </p:cNvPicPr>
          <p:nvPr/>
        </p:nvPicPr>
        <p:blipFill>
          <a:blip r:embed="rId7"/>
          <a:stretch>
            <a:fillRect/>
          </a:stretch>
        </p:blipFill>
        <p:spPr>
          <a:xfrm>
            <a:off x="8995735" y="1648944"/>
            <a:ext cx="732465" cy="481608"/>
          </a:xfrm>
          <a:prstGeom prst="rect">
            <a:avLst/>
          </a:prstGeom>
        </p:spPr>
      </p:pic>
      <p:cxnSp>
        <p:nvCxnSpPr>
          <p:cNvPr id="27" name="Straight Connector 26">
            <a:extLst>
              <a:ext uri="{FF2B5EF4-FFF2-40B4-BE49-F238E27FC236}">
                <a16:creationId xmlns:a16="http://schemas.microsoft.com/office/drawing/2014/main" id="{8F936858-810C-0C42-BBEA-6CCE0B274A62}"/>
              </a:ext>
            </a:extLst>
          </p:cNvPr>
          <p:cNvCxnSpPr>
            <a:cxnSpLocks/>
          </p:cNvCxnSpPr>
          <p:nvPr/>
        </p:nvCxnSpPr>
        <p:spPr>
          <a:xfrm>
            <a:off x="6894513" y="1843697"/>
            <a:ext cx="1995487" cy="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AA9AC6D-48AB-6247-995B-ED28734189B6}"/>
              </a:ext>
            </a:extLst>
          </p:cNvPr>
          <p:cNvCxnSpPr>
            <a:cxnSpLocks/>
          </p:cNvCxnSpPr>
          <p:nvPr/>
        </p:nvCxnSpPr>
        <p:spPr>
          <a:xfrm>
            <a:off x="9829800" y="1843305"/>
            <a:ext cx="1943100" cy="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A6713B56-3BD9-4640-96F2-FB631CE227DA}"/>
              </a:ext>
            </a:extLst>
          </p:cNvPr>
          <p:cNvPicPr>
            <a:picLocks noChangeAspect="1"/>
          </p:cNvPicPr>
          <p:nvPr/>
        </p:nvPicPr>
        <p:blipFill>
          <a:blip r:embed="rId8"/>
          <a:stretch>
            <a:fillRect/>
          </a:stretch>
        </p:blipFill>
        <p:spPr>
          <a:xfrm>
            <a:off x="523479" y="3404344"/>
            <a:ext cx="4737154" cy="2326281"/>
          </a:xfrm>
          <a:prstGeom prst="rect">
            <a:avLst/>
          </a:prstGeom>
          <a:ln w="31750">
            <a:solidFill>
              <a:schemeClr val="bg1">
                <a:lumMod val="85000"/>
              </a:schemeClr>
            </a:solidFill>
          </a:ln>
        </p:spPr>
      </p:pic>
      <p:grpSp>
        <p:nvGrpSpPr>
          <p:cNvPr id="22" name="Group 21">
            <a:extLst>
              <a:ext uri="{FF2B5EF4-FFF2-40B4-BE49-F238E27FC236}">
                <a16:creationId xmlns:a16="http://schemas.microsoft.com/office/drawing/2014/main" id="{84FAAF96-E199-C247-BE12-4C83BDE835CB}"/>
              </a:ext>
            </a:extLst>
          </p:cNvPr>
          <p:cNvGrpSpPr/>
          <p:nvPr/>
        </p:nvGrpSpPr>
        <p:grpSpPr>
          <a:xfrm>
            <a:off x="9795200" y="274639"/>
            <a:ext cx="2057066" cy="652649"/>
            <a:chOff x="9795200" y="304678"/>
            <a:chExt cx="2057066" cy="652649"/>
          </a:xfrm>
        </p:grpSpPr>
        <p:pic>
          <p:nvPicPr>
            <p:cNvPr id="24" name="Picture 23">
              <a:extLst>
                <a:ext uri="{FF2B5EF4-FFF2-40B4-BE49-F238E27FC236}">
                  <a16:creationId xmlns:a16="http://schemas.microsoft.com/office/drawing/2014/main" id="{841799D2-35F2-5D40-A775-9F175BC7A9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95200" y="304678"/>
              <a:ext cx="2057066" cy="409119"/>
            </a:xfrm>
            <a:prstGeom prst="rect">
              <a:avLst/>
            </a:prstGeom>
          </p:spPr>
        </p:pic>
        <p:grpSp>
          <p:nvGrpSpPr>
            <p:cNvPr id="25" name="Group 24">
              <a:extLst>
                <a:ext uri="{FF2B5EF4-FFF2-40B4-BE49-F238E27FC236}">
                  <a16:creationId xmlns:a16="http://schemas.microsoft.com/office/drawing/2014/main" id="{EF8E46EC-F003-324C-969F-A5C0CFF85ACD}"/>
                </a:ext>
              </a:extLst>
            </p:cNvPr>
            <p:cNvGrpSpPr/>
            <p:nvPr/>
          </p:nvGrpSpPr>
          <p:grpSpPr>
            <a:xfrm>
              <a:off x="10837664" y="714879"/>
              <a:ext cx="998402" cy="242448"/>
              <a:chOff x="7178566" y="4374481"/>
              <a:chExt cx="3289738" cy="798867"/>
            </a:xfrm>
          </p:grpSpPr>
          <p:pic>
            <p:nvPicPr>
              <p:cNvPr id="26" name="Picture 25">
                <a:extLst>
                  <a:ext uri="{FF2B5EF4-FFF2-40B4-BE49-F238E27FC236}">
                    <a16:creationId xmlns:a16="http://schemas.microsoft.com/office/drawing/2014/main" id="{AC5AB611-B6B7-934B-A79B-6E4DD2A45B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0880" y="4578013"/>
                <a:ext cx="2645113" cy="374724"/>
              </a:xfrm>
              <a:prstGeom prst="rect">
                <a:avLst/>
              </a:prstGeom>
            </p:spPr>
          </p:pic>
          <p:sp>
            <p:nvSpPr>
              <p:cNvPr id="29" name="Double Bracket 28">
                <a:extLst>
                  <a:ext uri="{FF2B5EF4-FFF2-40B4-BE49-F238E27FC236}">
                    <a16:creationId xmlns:a16="http://schemas.microsoft.com/office/drawing/2014/main" id="{B2015960-F4A1-8E4D-94FE-ACBD38FFEE9D}"/>
                  </a:ext>
                </a:extLst>
              </p:cNvPr>
              <p:cNvSpPr/>
              <p:nvPr/>
            </p:nvSpPr>
            <p:spPr>
              <a:xfrm>
                <a:off x="7178566" y="4374481"/>
                <a:ext cx="3289738" cy="798867"/>
              </a:xfrm>
              <a:prstGeom prst="bracketPair">
                <a:avLst/>
              </a:prstGeom>
              <a:ln w="317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16700766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11380</TotalTime>
  <Words>503</Words>
  <Application>Microsoft Office PowerPoint</Application>
  <PresentationFormat>Widescreen</PresentationFormat>
  <Paragraphs>60</Paragraphs>
  <Slides>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Open Sans</vt:lpstr>
      <vt:lpstr>Summer Font</vt:lpstr>
      <vt:lpstr>Office Theme</vt:lpstr>
      <vt:lpstr>1_Office Theme</vt:lpstr>
      <vt:lpstr>PowerPoint Presentation</vt:lpstr>
      <vt:lpstr>PowerPoint Presentation</vt:lpstr>
      <vt:lpstr> </vt:lpstr>
      <vt:lpstr>Link Your Cengage and CU IdentiKey Accounts</vt:lpstr>
      <vt:lpstr>Payment Options</vt:lpstr>
      <vt:lpstr>Check Out Cengage Unlimited!*</vt:lpstr>
      <vt:lpstr>PowerPoint Presentation</vt:lpstr>
      <vt:lpstr>Have Questions? We’re Here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Grzybala, Kimberly M</dc:creator>
  <cp:lastModifiedBy>Pickerel, Jennifer</cp:lastModifiedBy>
  <cp:revision>31</cp:revision>
  <dcterms:modified xsi:type="dcterms:W3CDTF">2018-08-16T22:31:05Z</dcterms:modified>
</cp:coreProperties>
</file>